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  <p:sldMasterId id="2147483665" r:id="rId2"/>
  </p:sldMasterIdLst>
  <p:notesMasterIdLst>
    <p:notesMasterId r:id="rId9"/>
  </p:notesMasterIdLst>
  <p:sldIdLst>
    <p:sldId id="382" r:id="rId3"/>
    <p:sldId id="383" r:id="rId4"/>
    <p:sldId id="384" r:id="rId5"/>
    <p:sldId id="385" r:id="rId6"/>
    <p:sldId id="386" r:id="rId7"/>
    <p:sldId id="387" r:id="rId8"/>
  </p:sldIdLst>
  <p:sldSz cx="9144000" cy="6858000" type="screen4x3"/>
  <p:notesSz cx="9309100" cy="7023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12">
          <p15:clr>
            <a:srgbClr val="A4A3A4"/>
          </p15:clr>
        </p15:guide>
        <p15:guide id="2" pos="29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01C820-DE67-42F6-9027-581CF6FA32CC}" v="125" dt="2023-12-11T13:49:56.241"/>
    <p1510:client id="{DF836589-F439-470D-A184-E2DBC509C9F8}" v="130" dt="2023-08-29T13:11:09.7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1" autoAdjust="0"/>
    <p:restoredTop sz="94639" autoAdjust="0"/>
  </p:normalViewPr>
  <p:slideViewPr>
    <p:cSldViewPr snapToGrid="0">
      <p:cViewPr varScale="1">
        <p:scale>
          <a:sx n="124" d="100"/>
          <a:sy n="124" d="100"/>
        </p:scale>
        <p:origin x="120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212"/>
        <p:guide pos="29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ZEQUIEL CAMPOS PEREIRA" userId="2143ddba-2a8e-4695-9d22-67adfb340867" providerId="ADAL" clId="{D9C824AD-78DF-4A03-BDC4-6D0BA4E50F6E}"/>
    <pc:docChg chg="undo custSel addSld modSld">
      <pc:chgData name="EZEQUIEL CAMPOS PEREIRA" userId="2143ddba-2a8e-4695-9d22-67adfb340867" providerId="ADAL" clId="{D9C824AD-78DF-4A03-BDC4-6D0BA4E50F6E}" dt="2023-07-19T15:19:07.805" v="575" actId="20577"/>
      <pc:docMkLst>
        <pc:docMk/>
      </pc:docMkLst>
      <pc:sldChg chg="modSp mod">
        <pc:chgData name="EZEQUIEL CAMPOS PEREIRA" userId="2143ddba-2a8e-4695-9d22-67adfb340867" providerId="ADAL" clId="{D9C824AD-78DF-4A03-BDC4-6D0BA4E50F6E}" dt="2023-06-30T18:47:16.350" v="352" actId="20577"/>
        <pc:sldMkLst>
          <pc:docMk/>
          <pc:sldMk cId="0" sldId="256"/>
        </pc:sldMkLst>
        <pc:spChg chg="mod">
          <ac:chgData name="EZEQUIEL CAMPOS PEREIRA" userId="2143ddba-2a8e-4695-9d22-67adfb340867" providerId="ADAL" clId="{D9C824AD-78DF-4A03-BDC4-6D0BA4E50F6E}" dt="2023-06-30T18:47:16.350" v="352" actId="20577"/>
          <ac:spMkLst>
            <pc:docMk/>
            <pc:sldMk cId="0" sldId="256"/>
            <ac:spMk id="5238" creationId="{00000000-0000-0000-0000-000000000000}"/>
          </ac:spMkLst>
        </pc:spChg>
      </pc:sldChg>
      <pc:sldChg chg="addSp delSp modSp mod delAnim modAnim">
        <pc:chgData name="EZEQUIEL CAMPOS PEREIRA" userId="2143ddba-2a8e-4695-9d22-67adfb340867" providerId="ADAL" clId="{D9C824AD-78DF-4A03-BDC4-6D0BA4E50F6E}" dt="2023-07-19T15:19:07.805" v="575" actId="20577"/>
        <pc:sldMkLst>
          <pc:docMk/>
          <pc:sldMk cId="4129302336" sldId="382"/>
        </pc:sldMkLst>
        <pc:spChg chg="add del">
          <ac:chgData name="EZEQUIEL CAMPOS PEREIRA" userId="2143ddba-2a8e-4695-9d22-67adfb340867" providerId="ADAL" clId="{D9C824AD-78DF-4A03-BDC4-6D0BA4E50F6E}" dt="2023-06-30T18:40:49.162" v="62" actId="478"/>
          <ac:spMkLst>
            <pc:docMk/>
            <pc:sldMk cId="4129302336" sldId="382"/>
            <ac:spMk id="4" creationId="{F6A87202-6203-4ADA-A5A8-706E8B001558}"/>
          </ac:spMkLst>
        </pc:spChg>
        <pc:spChg chg="add mod">
          <ac:chgData name="EZEQUIEL CAMPOS PEREIRA" userId="2143ddba-2a8e-4695-9d22-67adfb340867" providerId="ADAL" clId="{D9C824AD-78DF-4A03-BDC4-6D0BA4E50F6E}" dt="2023-06-30T18:42:24.675" v="64" actId="208"/>
          <ac:spMkLst>
            <pc:docMk/>
            <pc:sldMk cId="4129302336" sldId="382"/>
            <ac:spMk id="5" creationId="{260BFE74-05B7-4504-85E3-2BC259CBB61B}"/>
          </ac:spMkLst>
        </pc:spChg>
        <pc:spChg chg="add mod">
          <ac:chgData name="EZEQUIEL CAMPOS PEREIRA" userId="2143ddba-2a8e-4695-9d22-67adfb340867" providerId="ADAL" clId="{D9C824AD-78DF-4A03-BDC4-6D0BA4E50F6E}" dt="2023-06-30T18:43:12.907" v="69" actId="208"/>
          <ac:spMkLst>
            <pc:docMk/>
            <pc:sldMk cId="4129302336" sldId="382"/>
            <ac:spMk id="6" creationId="{CEB17D83-968D-4233-BDCF-C2D25FA55BC0}"/>
          </ac:spMkLst>
        </pc:spChg>
        <pc:spChg chg="del">
          <ac:chgData name="EZEQUIEL CAMPOS PEREIRA" userId="2143ddba-2a8e-4695-9d22-67adfb340867" providerId="ADAL" clId="{D9C824AD-78DF-4A03-BDC4-6D0BA4E50F6E}" dt="2023-06-30T18:34:52.535" v="4" actId="478"/>
          <ac:spMkLst>
            <pc:docMk/>
            <pc:sldMk cId="4129302336" sldId="382"/>
            <ac:spMk id="11" creationId="{00000000-0000-0000-0000-000000000000}"/>
          </ac:spMkLst>
        </pc:spChg>
        <pc:spChg chg="del">
          <ac:chgData name="EZEQUIEL CAMPOS PEREIRA" userId="2143ddba-2a8e-4695-9d22-67adfb340867" providerId="ADAL" clId="{D9C824AD-78DF-4A03-BDC4-6D0BA4E50F6E}" dt="2023-06-30T18:34:54.399" v="5" actId="478"/>
          <ac:spMkLst>
            <pc:docMk/>
            <pc:sldMk cId="4129302336" sldId="382"/>
            <ac:spMk id="12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6-30T18:34:49.317" v="3" actId="20577"/>
          <ac:spMkLst>
            <pc:docMk/>
            <pc:sldMk cId="4129302336" sldId="382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7-19T15:19:07.805" v="575" actId="20577"/>
          <ac:spMkLst>
            <pc:docMk/>
            <pc:sldMk cId="4129302336" sldId="382"/>
            <ac:spMk id="5345" creationId="{00000000-0000-0000-0000-000000000000}"/>
          </ac:spMkLst>
        </pc:spChg>
        <pc:picChg chg="add mod">
          <ac:chgData name="EZEQUIEL CAMPOS PEREIRA" userId="2143ddba-2a8e-4695-9d22-67adfb340867" providerId="ADAL" clId="{D9C824AD-78DF-4A03-BDC4-6D0BA4E50F6E}" dt="2023-06-30T18:40:30.851" v="60" actId="1076"/>
          <ac:picMkLst>
            <pc:docMk/>
            <pc:sldMk cId="4129302336" sldId="382"/>
            <ac:picMk id="3" creationId="{1FC1B38D-937A-4260-951E-0A3773138C2D}"/>
          </ac:picMkLst>
        </pc:picChg>
        <pc:picChg chg="del">
          <ac:chgData name="EZEQUIEL CAMPOS PEREIRA" userId="2143ddba-2a8e-4695-9d22-67adfb340867" providerId="ADAL" clId="{D9C824AD-78DF-4A03-BDC4-6D0BA4E50F6E}" dt="2023-06-30T18:34:55.118" v="6" actId="478"/>
          <ac:picMkLst>
            <pc:docMk/>
            <pc:sldMk cId="4129302336" sldId="382"/>
            <ac:picMk id="9" creationId="{00000000-0000-0000-0000-000000000000}"/>
          </ac:picMkLst>
        </pc:picChg>
      </pc:sldChg>
      <pc:sldChg chg="addSp delSp modSp add mod delAnim modAnim">
        <pc:chgData name="EZEQUIEL CAMPOS PEREIRA" userId="2143ddba-2a8e-4695-9d22-67adfb340867" providerId="ADAL" clId="{D9C824AD-78DF-4A03-BDC4-6D0BA4E50F6E}" dt="2023-07-19T15:18:31.501" v="561" actId="6549"/>
        <pc:sldMkLst>
          <pc:docMk/>
          <pc:sldMk cId="1852179685" sldId="383"/>
        </pc:sldMkLst>
        <pc:spChg chg="del">
          <ac:chgData name="EZEQUIEL CAMPOS PEREIRA" userId="2143ddba-2a8e-4695-9d22-67adfb340867" providerId="ADAL" clId="{D9C824AD-78DF-4A03-BDC4-6D0BA4E50F6E}" dt="2023-07-11T14:05:54.665" v="367" actId="478"/>
          <ac:spMkLst>
            <pc:docMk/>
            <pc:sldMk cId="1852179685" sldId="383"/>
            <ac:spMk id="5" creationId="{260BFE74-05B7-4504-85E3-2BC259CBB61B}"/>
          </ac:spMkLst>
        </pc:spChg>
        <pc:spChg chg="del">
          <ac:chgData name="EZEQUIEL CAMPOS PEREIRA" userId="2143ddba-2a8e-4695-9d22-67adfb340867" providerId="ADAL" clId="{D9C824AD-78DF-4A03-BDC4-6D0BA4E50F6E}" dt="2023-07-11T14:05:55.577" v="368" actId="478"/>
          <ac:spMkLst>
            <pc:docMk/>
            <pc:sldMk cId="1852179685" sldId="383"/>
            <ac:spMk id="6" creationId="{CEB17D83-968D-4233-BDCF-C2D25FA55BC0}"/>
          </ac:spMkLst>
        </pc:spChg>
        <pc:spChg chg="add mod">
          <ac:chgData name="EZEQUIEL CAMPOS PEREIRA" userId="2143ddba-2a8e-4695-9d22-67adfb340867" providerId="ADAL" clId="{D9C824AD-78DF-4A03-BDC4-6D0BA4E50F6E}" dt="2023-07-11T14:32:11.865" v="448" actId="208"/>
          <ac:spMkLst>
            <pc:docMk/>
            <pc:sldMk cId="1852179685" sldId="383"/>
            <ac:spMk id="7" creationId="{6169CAD8-B839-4097-9E03-4AAD736D0C73}"/>
          </ac:spMkLst>
        </pc:spChg>
        <pc:spChg chg="add mod">
          <ac:chgData name="EZEQUIEL CAMPOS PEREIRA" userId="2143ddba-2a8e-4695-9d22-67adfb340867" providerId="ADAL" clId="{D9C824AD-78DF-4A03-BDC4-6D0BA4E50F6E}" dt="2023-07-11T14:33:29.674" v="450" actId="208"/>
          <ac:spMkLst>
            <pc:docMk/>
            <pc:sldMk cId="1852179685" sldId="383"/>
            <ac:spMk id="8" creationId="{DFA089ED-5FFF-4D4A-ABED-98C43E69BF06}"/>
          </ac:spMkLst>
        </pc:spChg>
        <pc:spChg chg="mod">
          <ac:chgData name="EZEQUIEL CAMPOS PEREIRA" userId="2143ddba-2a8e-4695-9d22-67adfb340867" providerId="ADAL" clId="{D9C824AD-78DF-4A03-BDC4-6D0BA4E50F6E}" dt="2023-07-11T14:26:37.967" v="410" actId="20577"/>
          <ac:spMkLst>
            <pc:docMk/>
            <pc:sldMk cId="1852179685" sldId="383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7-19T15:18:31.501" v="561" actId="6549"/>
          <ac:spMkLst>
            <pc:docMk/>
            <pc:sldMk cId="1852179685" sldId="383"/>
            <ac:spMk id="5345" creationId="{00000000-0000-0000-0000-000000000000}"/>
          </ac:spMkLst>
        </pc:spChg>
        <pc:picChg chg="del">
          <ac:chgData name="EZEQUIEL CAMPOS PEREIRA" userId="2143ddba-2a8e-4695-9d22-67adfb340867" providerId="ADAL" clId="{D9C824AD-78DF-4A03-BDC4-6D0BA4E50F6E}" dt="2023-07-11T14:05:52.963" v="366" actId="478"/>
          <ac:picMkLst>
            <pc:docMk/>
            <pc:sldMk cId="1852179685" sldId="383"/>
            <ac:picMk id="3" creationId="{1FC1B38D-937A-4260-951E-0A3773138C2D}"/>
          </ac:picMkLst>
        </pc:picChg>
        <pc:picChg chg="add mod ord">
          <ac:chgData name="EZEQUIEL CAMPOS PEREIRA" userId="2143ddba-2a8e-4695-9d22-67adfb340867" providerId="ADAL" clId="{D9C824AD-78DF-4A03-BDC4-6D0BA4E50F6E}" dt="2023-07-11T14:33:40.857" v="451" actId="167"/>
          <ac:picMkLst>
            <pc:docMk/>
            <pc:sldMk cId="1852179685" sldId="383"/>
            <ac:picMk id="4" creationId="{3B4BFA27-A1BC-4B2E-8031-F5F831845D38}"/>
          </ac:picMkLst>
        </pc:picChg>
      </pc:sldChg>
      <pc:sldChg chg="addSp delSp modSp add mod delAnim modAnim">
        <pc:chgData name="EZEQUIEL CAMPOS PEREIRA" userId="2143ddba-2a8e-4695-9d22-67adfb340867" providerId="ADAL" clId="{D9C824AD-78DF-4A03-BDC4-6D0BA4E50F6E}" dt="2023-07-19T15:18:49.198" v="567" actId="20577"/>
        <pc:sldMkLst>
          <pc:docMk/>
          <pc:sldMk cId="419153721" sldId="384"/>
        </pc:sldMkLst>
        <pc:spChg chg="add mod">
          <ac:chgData name="EZEQUIEL CAMPOS PEREIRA" userId="2143ddba-2a8e-4695-9d22-67adfb340867" providerId="ADAL" clId="{D9C824AD-78DF-4A03-BDC4-6D0BA4E50F6E}" dt="2023-07-13T17:47:37.952" v="502" actId="1582"/>
          <ac:spMkLst>
            <pc:docMk/>
            <pc:sldMk cId="419153721" sldId="384"/>
            <ac:spMk id="5" creationId="{A0242683-65F6-4627-8561-89B613284D47}"/>
          </ac:spMkLst>
        </pc:spChg>
        <pc:spChg chg="add mod">
          <ac:chgData name="EZEQUIEL CAMPOS PEREIRA" userId="2143ddba-2a8e-4695-9d22-67adfb340867" providerId="ADAL" clId="{D9C824AD-78DF-4A03-BDC4-6D0BA4E50F6E}" dt="2023-07-13T17:48:52.627" v="505" actId="208"/>
          <ac:spMkLst>
            <pc:docMk/>
            <pc:sldMk cId="419153721" sldId="384"/>
            <ac:spMk id="6" creationId="{C0444BDA-3E76-4CFF-B0BB-988B42587625}"/>
          </ac:spMkLst>
        </pc:spChg>
        <pc:spChg chg="del">
          <ac:chgData name="EZEQUIEL CAMPOS PEREIRA" userId="2143ddba-2a8e-4695-9d22-67adfb340867" providerId="ADAL" clId="{D9C824AD-78DF-4A03-BDC4-6D0BA4E50F6E}" dt="2023-07-13T17:39:03.156" v="458" actId="478"/>
          <ac:spMkLst>
            <pc:docMk/>
            <pc:sldMk cId="419153721" sldId="384"/>
            <ac:spMk id="7" creationId="{6169CAD8-B839-4097-9E03-4AAD736D0C73}"/>
          </ac:spMkLst>
        </pc:spChg>
        <pc:spChg chg="del">
          <ac:chgData name="EZEQUIEL CAMPOS PEREIRA" userId="2143ddba-2a8e-4695-9d22-67adfb340867" providerId="ADAL" clId="{D9C824AD-78DF-4A03-BDC4-6D0BA4E50F6E}" dt="2023-07-13T17:39:04.293" v="459" actId="478"/>
          <ac:spMkLst>
            <pc:docMk/>
            <pc:sldMk cId="419153721" sldId="384"/>
            <ac:spMk id="8" creationId="{DFA089ED-5FFF-4D4A-ABED-98C43E69BF06}"/>
          </ac:spMkLst>
        </pc:spChg>
        <pc:spChg chg="mod">
          <ac:chgData name="EZEQUIEL CAMPOS PEREIRA" userId="2143ddba-2a8e-4695-9d22-67adfb340867" providerId="ADAL" clId="{D9C824AD-78DF-4A03-BDC4-6D0BA4E50F6E}" dt="2023-07-13T17:38:58.176" v="456" actId="20577"/>
          <ac:spMkLst>
            <pc:docMk/>
            <pc:sldMk cId="419153721" sldId="384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7-19T15:18:49.198" v="567" actId="20577"/>
          <ac:spMkLst>
            <pc:docMk/>
            <pc:sldMk cId="419153721" sldId="384"/>
            <ac:spMk id="5345" creationId="{00000000-0000-0000-0000-000000000000}"/>
          </ac:spMkLst>
        </pc:spChg>
        <pc:picChg chg="add mod">
          <ac:chgData name="EZEQUIEL CAMPOS PEREIRA" userId="2143ddba-2a8e-4695-9d22-67adfb340867" providerId="ADAL" clId="{D9C824AD-78DF-4A03-BDC4-6D0BA4E50F6E}" dt="2023-07-13T17:45:54.382" v="499" actId="1076"/>
          <ac:picMkLst>
            <pc:docMk/>
            <pc:sldMk cId="419153721" sldId="384"/>
            <ac:picMk id="3" creationId="{75CC04BB-EBD3-4628-BE60-40580812BDEE}"/>
          </ac:picMkLst>
        </pc:picChg>
        <pc:picChg chg="del">
          <ac:chgData name="EZEQUIEL CAMPOS PEREIRA" userId="2143ddba-2a8e-4695-9d22-67adfb340867" providerId="ADAL" clId="{D9C824AD-78DF-4A03-BDC4-6D0BA4E50F6E}" dt="2023-07-13T17:39:00.926" v="457" actId="478"/>
          <ac:picMkLst>
            <pc:docMk/>
            <pc:sldMk cId="419153721" sldId="384"/>
            <ac:picMk id="4" creationId="{3B4BFA27-A1BC-4B2E-8031-F5F831845D38}"/>
          </ac:picMkLst>
        </pc:picChg>
      </pc:sldChg>
    </pc:docChg>
  </pc:docChgLst>
  <pc:docChgLst>
    <pc:chgData name="EZEQUIEL CAMPOS PEREIRA" userId="2143ddba-2a8e-4695-9d22-67adfb340867" providerId="ADAL" clId="{DF836589-F439-470D-A184-E2DBC509C9F8}"/>
    <pc:docChg chg="undo custSel addSld modSld">
      <pc:chgData name="EZEQUIEL CAMPOS PEREIRA" userId="2143ddba-2a8e-4695-9d22-67adfb340867" providerId="ADAL" clId="{DF836589-F439-470D-A184-E2DBC509C9F8}" dt="2023-08-29T13:11:09.797" v="236" actId="20577"/>
      <pc:docMkLst>
        <pc:docMk/>
      </pc:docMkLst>
      <pc:sldChg chg="addSp delSp modSp add mod delAnim modAnim">
        <pc:chgData name="EZEQUIEL CAMPOS PEREIRA" userId="2143ddba-2a8e-4695-9d22-67adfb340867" providerId="ADAL" clId="{DF836589-F439-470D-A184-E2DBC509C9F8}" dt="2023-08-29T13:03:51.281" v="104" actId="6549"/>
        <pc:sldMkLst>
          <pc:docMk/>
          <pc:sldMk cId="3138015330" sldId="385"/>
        </pc:sldMkLst>
        <pc:spChg chg="del">
          <ac:chgData name="EZEQUIEL CAMPOS PEREIRA" userId="2143ddba-2a8e-4695-9d22-67adfb340867" providerId="ADAL" clId="{DF836589-F439-470D-A184-E2DBC509C9F8}" dt="2023-08-29T12:53:02.073" v="20" actId="478"/>
          <ac:spMkLst>
            <pc:docMk/>
            <pc:sldMk cId="3138015330" sldId="385"/>
            <ac:spMk id="5" creationId="{A0242683-65F6-4627-8561-89B613284D47}"/>
          </ac:spMkLst>
        </pc:spChg>
        <pc:spChg chg="del">
          <ac:chgData name="EZEQUIEL CAMPOS PEREIRA" userId="2143ddba-2a8e-4695-9d22-67adfb340867" providerId="ADAL" clId="{DF836589-F439-470D-A184-E2DBC509C9F8}" dt="2023-08-29T12:53:04.172" v="21" actId="478"/>
          <ac:spMkLst>
            <pc:docMk/>
            <pc:sldMk cId="3138015330" sldId="385"/>
            <ac:spMk id="6" creationId="{C0444BDA-3E76-4CFF-B0BB-988B42587625}"/>
          </ac:spMkLst>
        </pc:spChg>
        <pc:spChg chg="add mod">
          <ac:chgData name="EZEQUIEL CAMPOS PEREIRA" userId="2143ddba-2a8e-4695-9d22-67adfb340867" providerId="ADAL" clId="{DF836589-F439-470D-A184-E2DBC509C9F8}" dt="2023-08-29T13:00:47.358" v="48" actId="208"/>
          <ac:spMkLst>
            <pc:docMk/>
            <pc:sldMk cId="3138015330" sldId="385"/>
            <ac:spMk id="7" creationId="{FCF512DD-5DA8-4972-8646-9B20DE7D5A0F}"/>
          </ac:spMkLst>
        </pc:spChg>
        <pc:spChg chg="add mod">
          <ac:chgData name="EZEQUIEL CAMPOS PEREIRA" userId="2143ddba-2a8e-4695-9d22-67adfb340867" providerId="ADAL" clId="{DF836589-F439-470D-A184-E2DBC509C9F8}" dt="2023-08-29T13:01:33.853" v="51" actId="208"/>
          <ac:spMkLst>
            <pc:docMk/>
            <pc:sldMk cId="3138015330" sldId="385"/>
            <ac:spMk id="8" creationId="{85A430E4-1D4C-4EAC-BC67-BF1A80BCFC9A}"/>
          </ac:spMkLst>
        </pc:spChg>
        <pc:spChg chg="mod">
          <ac:chgData name="EZEQUIEL CAMPOS PEREIRA" userId="2143ddba-2a8e-4695-9d22-67adfb340867" providerId="ADAL" clId="{DF836589-F439-470D-A184-E2DBC509C9F8}" dt="2023-08-29T12:52:25.971" v="2" actId="20577"/>
          <ac:spMkLst>
            <pc:docMk/>
            <pc:sldMk cId="3138015330" sldId="385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F836589-F439-470D-A184-E2DBC509C9F8}" dt="2023-08-29T13:03:51.281" v="104" actId="6549"/>
          <ac:spMkLst>
            <pc:docMk/>
            <pc:sldMk cId="3138015330" sldId="385"/>
            <ac:spMk id="5345" creationId="{00000000-0000-0000-0000-000000000000}"/>
          </ac:spMkLst>
        </pc:spChg>
        <pc:picChg chg="del">
          <ac:chgData name="EZEQUIEL CAMPOS PEREIRA" userId="2143ddba-2a8e-4695-9d22-67adfb340867" providerId="ADAL" clId="{DF836589-F439-470D-A184-E2DBC509C9F8}" dt="2023-08-29T12:52:59.577" v="19" actId="478"/>
          <ac:picMkLst>
            <pc:docMk/>
            <pc:sldMk cId="3138015330" sldId="385"/>
            <ac:picMk id="3" creationId="{75CC04BB-EBD3-4628-BE60-40580812BDEE}"/>
          </ac:picMkLst>
        </pc:picChg>
        <pc:picChg chg="add mod">
          <ac:chgData name="EZEQUIEL CAMPOS PEREIRA" userId="2143ddba-2a8e-4695-9d22-67adfb340867" providerId="ADAL" clId="{DF836589-F439-470D-A184-E2DBC509C9F8}" dt="2023-08-29T12:59:59.757" v="46" actId="14100"/>
          <ac:picMkLst>
            <pc:docMk/>
            <pc:sldMk cId="3138015330" sldId="385"/>
            <ac:picMk id="4" creationId="{BE829D4F-690B-407D-912B-337AA607F0F6}"/>
          </ac:picMkLst>
        </pc:picChg>
      </pc:sldChg>
      <pc:sldChg chg="addSp delSp modSp add mod delAnim modAnim">
        <pc:chgData name="EZEQUIEL CAMPOS PEREIRA" userId="2143ddba-2a8e-4695-9d22-67adfb340867" providerId="ADAL" clId="{DF836589-F439-470D-A184-E2DBC509C9F8}" dt="2023-08-29T13:11:09.797" v="236" actId="20577"/>
        <pc:sldMkLst>
          <pc:docMk/>
          <pc:sldMk cId="2252626739" sldId="386"/>
        </pc:sldMkLst>
        <pc:spChg chg="add mod">
          <ac:chgData name="EZEQUIEL CAMPOS PEREIRA" userId="2143ddba-2a8e-4695-9d22-67adfb340867" providerId="ADAL" clId="{DF836589-F439-470D-A184-E2DBC509C9F8}" dt="2023-08-29T13:08:02.625" v="158" actId="208"/>
          <ac:spMkLst>
            <pc:docMk/>
            <pc:sldMk cId="2252626739" sldId="386"/>
            <ac:spMk id="2" creationId="{44AF0EDF-8FF8-464B-825B-68E27C0E8484}"/>
          </ac:spMkLst>
        </pc:spChg>
        <pc:spChg chg="add mod">
          <ac:chgData name="EZEQUIEL CAMPOS PEREIRA" userId="2143ddba-2a8e-4695-9d22-67adfb340867" providerId="ADAL" clId="{DF836589-F439-470D-A184-E2DBC509C9F8}" dt="2023-08-29T13:08:52.042" v="161" actId="208"/>
          <ac:spMkLst>
            <pc:docMk/>
            <pc:sldMk cId="2252626739" sldId="386"/>
            <ac:spMk id="3" creationId="{9887A201-D9E7-4F8E-B4CA-B971D2FA0662}"/>
          </ac:spMkLst>
        </pc:spChg>
        <pc:spChg chg="del">
          <ac:chgData name="EZEQUIEL CAMPOS PEREIRA" userId="2143ddba-2a8e-4695-9d22-67adfb340867" providerId="ADAL" clId="{DF836589-F439-470D-A184-E2DBC509C9F8}" dt="2023-08-29T13:04:28.114" v="111" actId="478"/>
          <ac:spMkLst>
            <pc:docMk/>
            <pc:sldMk cId="2252626739" sldId="386"/>
            <ac:spMk id="7" creationId="{FCF512DD-5DA8-4972-8646-9B20DE7D5A0F}"/>
          </ac:spMkLst>
        </pc:spChg>
        <pc:spChg chg="del">
          <ac:chgData name="EZEQUIEL CAMPOS PEREIRA" userId="2143ddba-2a8e-4695-9d22-67adfb340867" providerId="ADAL" clId="{DF836589-F439-470D-A184-E2DBC509C9F8}" dt="2023-08-29T13:04:27.072" v="110" actId="478"/>
          <ac:spMkLst>
            <pc:docMk/>
            <pc:sldMk cId="2252626739" sldId="386"/>
            <ac:spMk id="8" creationId="{85A430E4-1D4C-4EAC-BC67-BF1A80BCFC9A}"/>
          </ac:spMkLst>
        </pc:spChg>
        <pc:spChg chg="mod">
          <ac:chgData name="EZEQUIEL CAMPOS PEREIRA" userId="2143ddba-2a8e-4695-9d22-67adfb340867" providerId="ADAL" clId="{DF836589-F439-470D-A184-E2DBC509C9F8}" dt="2023-08-29T13:04:20.264" v="107" actId="20577"/>
          <ac:spMkLst>
            <pc:docMk/>
            <pc:sldMk cId="2252626739" sldId="386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F836589-F439-470D-A184-E2DBC509C9F8}" dt="2023-08-29T13:11:09.797" v="236" actId="20577"/>
          <ac:spMkLst>
            <pc:docMk/>
            <pc:sldMk cId="2252626739" sldId="386"/>
            <ac:spMk id="5345" creationId="{00000000-0000-0000-0000-000000000000}"/>
          </ac:spMkLst>
        </pc:spChg>
        <pc:picChg chg="del">
          <ac:chgData name="EZEQUIEL CAMPOS PEREIRA" userId="2143ddba-2a8e-4695-9d22-67adfb340867" providerId="ADAL" clId="{DF836589-F439-470D-A184-E2DBC509C9F8}" dt="2023-08-29T13:04:22.096" v="108" actId="478"/>
          <ac:picMkLst>
            <pc:docMk/>
            <pc:sldMk cId="2252626739" sldId="386"/>
            <ac:picMk id="4" creationId="{BE829D4F-690B-407D-912B-337AA607F0F6}"/>
          </ac:picMkLst>
        </pc:picChg>
        <pc:picChg chg="add mod modCrop">
          <ac:chgData name="EZEQUIEL CAMPOS PEREIRA" userId="2143ddba-2a8e-4695-9d22-67adfb340867" providerId="ADAL" clId="{DF836589-F439-470D-A184-E2DBC509C9F8}" dt="2023-08-29T13:06:39.265" v="155" actId="14100"/>
          <ac:picMkLst>
            <pc:docMk/>
            <pc:sldMk cId="2252626739" sldId="386"/>
            <ac:picMk id="9" creationId="{98E85D36-BAAA-4C04-AF28-21A90C56D074}"/>
          </ac:picMkLst>
        </pc:picChg>
      </pc:sldChg>
    </pc:docChg>
  </pc:docChgLst>
  <pc:docChgLst>
    <pc:chgData name="EZEQUIEL CAMPOS PEREIRA" userId="2143ddba-2a8e-4695-9d22-67adfb340867" providerId="ADAL" clId="{594CC736-7EE2-4680-B1C6-49649D789824}"/>
    <pc:docChg chg="delSld">
      <pc:chgData name="EZEQUIEL CAMPOS PEREIRA" userId="2143ddba-2a8e-4695-9d22-67adfb340867" providerId="ADAL" clId="{594CC736-7EE2-4680-B1C6-49649D789824}" dt="2023-03-30T13:15:19.630" v="0" actId="47"/>
      <pc:docMkLst>
        <pc:docMk/>
      </pc:docMkLst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633999120" sldId="371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428067295" sldId="379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024696054" sldId="380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79131965" sldId="381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095554454" sldId="383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761160050" sldId="385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138328685" sldId="386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318369484" sldId="387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724112589" sldId="388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889969484" sldId="389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170013006" sldId="390"/>
        </pc:sldMkLst>
      </pc:sldChg>
    </pc:docChg>
  </pc:docChgLst>
  <pc:docChgLst>
    <pc:chgData name="Ezequiel Campos Pereira" userId="c0bec5e4a0aa0be2" providerId="Windows Live" clId="Web-{0D01C820-DE67-42F6-9027-581CF6FA32CC}"/>
    <pc:docChg chg="addSld modSld">
      <pc:chgData name="Ezequiel Campos Pereira" userId="c0bec5e4a0aa0be2" providerId="Windows Live" clId="Web-{0D01C820-DE67-42F6-9027-581CF6FA32CC}" dt="2023-12-11T13:49:56.241" v="122" actId="14100"/>
      <pc:docMkLst>
        <pc:docMk/>
      </pc:docMkLst>
      <pc:sldChg chg="addSp delSp modSp delAnim">
        <pc:chgData name="Ezequiel Campos Pereira" userId="c0bec5e4a0aa0be2" providerId="Windows Live" clId="Web-{0D01C820-DE67-42F6-9027-581CF6FA32CC}" dt="2023-12-11T13:49:56.241" v="122" actId="14100"/>
        <pc:sldMkLst>
          <pc:docMk/>
          <pc:sldMk cId="2252626739" sldId="386"/>
        </pc:sldMkLst>
        <pc:spChg chg="del">
          <ac:chgData name="Ezequiel Campos Pereira" userId="c0bec5e4a0aa0be2" providerId="Windows Live" clId="Web-{0D01C820-DE67-42F6-9027-581CF6FA32CC}" dt="2023-12-11T13:49:24.045" v="116"/>
          <ac:spMkLst>
            <pc:docMk/>
            <pc:sldMk cId="2252626739" sldId="386"/>
            <ac:spMk id="2" creationId="{44AF0EDF-8FF8-464B-825B-68E27C0E8484}"/>
          </ac:spMkLst>
        </pc:spChg>
        <pc:spChg chg="del">
          <ac:chgData name="Ezequiel Campos Pereira" userId="c0bec5e4a0aa0be2" providerId="Windows Live" clId="Web-{0D01C820-DE67-42F6-9027-581CF6FA32CC}" dt="2023-12-11T13:45:18.313" v="11"/>
          <ac:spMkLst>
            <pc:docMk/>
            <pc:sldMk cId="2252626739" sldId="386"/>
            <ac:spMk id="3" creationId="{9887A201-D9E7-4F8E-B4CA-B971D2FA0662}"/>
          </ac:spMkLst>
        </pc:spChg>
        <pc:spChg chg="mod">
          <ac:chgData name="Ezequiel Campos Pereira" userId="c0bec5e4a0aa0be2" providerId="Windows Live" clId="Web-{0D01C820-DE67-42F6-9027-581CF6FA32CC}" dt="2023-12-11T13:49:56.241" v="122" actId="14100"/>
          <ac:spMkLst>
            <pc:docMk/>
            <pc:sldMk cId="2252626739" sldId="386"/>
            <ac:spMk id="5345" creationId="{00000000-0000-0000-0000-000000000000}"/>
          </ac:spMkLst>
        </pc:spChg>
        <pc:graphicFrameChg chg="add del mod modGraphic">
          <ac:chgData name="Ezequiel Campos Pereira" userId="c0bec5e4a0aa0be2" providerId="Windows Live" clId="Web-{0D01C820-DE67-42F6-9027-581CF6FA32CC}" dt="2023-12-11T13:46:09.533" v="16"/>
          <ac:graphicFrameMkLst>
            <pc:docMk/>
            <pc:sldMk cId="2252626739" sldId="386"/>
            <ac:graphicFrameMk id="5" creationId="{FAA848DC-3616-D5AD-D291-B2EE381C54E5}"/>
          </ac:graphicFrameMkLst>
        </pc:graphicFrameChg>
        <pc:picChg chg="add mod">
          <ac:chgData name="Ezequiel Campos Pereira" userId="c0bec5e4a0aa0be2" providerId="Windows Live" clId="Web-{0D01C820-DE67-42F6-9027-581CF6FA32CC}" dt="2023-12-11T13:49:49.147" v="121" actId="14100"/>
          <ac:picMkLst>
            <pc:docMk/>
            <pc:sldMk cId="2252626739" sldId="386"/>
            <ac:picMk id="6" creationId="{ED7878BA-E897-E168-B9AF-0165046A9D19}"/>
          </ac:picMkLst>
        </pc:picChg>
        <pc:picChg chg="del">
          <ac:chgData name="Ezequiel Campos Pereira" userId="c0bec5e4a0aa0be2" providerId="Windows Live" clId="Web-{0D01C820-DE67-42F6-9027-581CF6FA32CC}" dt="2023-12-11T13:45:06.453" v="10"/>
          <ac:picMkLst>
            <pc:docMk/>
            <pc:sldMk cId="2252626739" sldId="386"/>
            <ac:picMk id="9" creationId="{98E85D36-BAAA-4C04-AF28-21A90C56D074}"/>
          </ac:picMkLst>
        </pc:picChg>
      </pc:sldChg>
      <pc:sldChg chg="modSp add replId">
        <pc:chgData name="Ezequiel Campos Pereira" userId="c0bec5e4a0aa0be2" providerId="Windows Live" clId="Web-{0D01C820-DE67-42F6-9027-581CF6FA32CC}" dt="2023-12-11T13:44:38.921" v="2" actId="20577"/>
        <pc:sldMkLst>
          <pc:docMk/>
          <pc:sldMk cId="3915225229" sldId="387"/>
        </pc:sldMkLst>
        <pc:spChg chg="mod">
          <ac:chgData name="Ezequiel Campos Pereira" userId="c0bec5e4a0aa0be2" providerId="Windows Live" clId="Web-{0D01C820-DE67-42F6-9027-581CF6FA32CC}" dt="2023-12-11T13:44:38.921" v="2" actId="20577"/>
          <ac:spMkLst>
            <pc:docMk/>
            <pc:sldMk cId="3915225229" sldId="387"/>
            <ac:spMk id="5344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Google Shape;5125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6" name="Google Shape;5126;n"/>
          <p:cNvSpPr txBox="1">
            <a:spLocks noGrp="1"/>
          </p:cNvSpPr>
          <p:nvPr>
            <p:ph type="dt" idx="10"/>
          </p:nvPr>
        </p:nvSpPr>
        <p:spPr>
          <a:xfrm>
            <a:off x="5273675" y="0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7" name="Google Shape;5127;n"/>
          <p:cNvSpPr>
            <a:spLocks noGrp="1" noRot="1" noChangeAspect="1"/>
          </p:cNvSpPr>
          <p:nvPr>
            <p:ph type="sldImg" idx="3"/>
          </p:nvPr>
        </p:nvSpPr>
        <p:spPr>
          <a:xfrm>
            <a:off x="2898775" y="527050"/>
            <a:ext cx="3511500" cy="2633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8" name="Google Shape;5128;n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9" name="Google Shape;5129;n"/>
          <p:cNvSpPr txBox="1">
            <a:spLocks noGrp="1"/>
          </p:cNvSpPr>
          <p:nvPr>
            <p:ph type="ftr" idx="11"/>
          </p:nvPr>
        </p:nvSpPr>
        <p:spPr>
          <a:xfrm>
            <a:off x="0" y="6670675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30" name="Google Shape;5130;n"/>
          <p:cNvSpPr txBox="1">
            <a:spLocks noGrp="1"/>
          </p:cNvSpPr>
          <p:nvPr>
            <p:ph type="sldNum" idx="12"/>
          </p:nvPr>
        </p:nvSpPr>
        <p:spPr>
          <a:xfrm>
            <a:off x="5273675" y="6670675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13634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466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9454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0466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4824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4822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727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ítulo e conteúdo">
  <p:cSld name="2_Título e conteúdo">
    <p:spTree>
      <p:nvGrpSpPr>
        <p:cNvPr id="1" name="Shape 5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4" name="Google Shape;5144;p4"/>
          <p:cNvSpPr/>
          <p:nvPr/>
        </p:nvSpPr>
        <p:spPr>
          <a:xfrm>
            <a:off x="0" y="0"/>
            <a:ext cx="9144000" cy="688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5" name="Google Shape;5145;p4"/>
          <p:cNvSpPr/>
          <p:nvPr/>
        </p:nvSpPr>
        <p:spPr>
          <a:xfrm>
            <a:off x="251520" y="1025352"/>
            <a:ext cx="8640900" cy="5643900"/>
          </a:xfrm>
          <a:prstGeom prst="snip2DiagRect">
            <a:avLst>
              <a:gd name="adj1" fmla="val 0"/>
              <a:gd name="adj2" fmla="val 5418"/>
            </a:avLst>
          </a:prstGeom>
          <a:solidFill>
            <a:schemeClr val="lt1"/>
          </a:solidFill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6" name="Google Shape;5146;p4"/>
          <p:cNvSpPr/>
          <p:nvPr/>
        </p:nvSpPr>
        <p:spPr>
          <a:xfrm>
            <a:off x="0" y="0"/>
            <a:ext cx="9144000" cy="908700"/>
          </a:xfrm>
          <a:prstGeom prst="rect">
            <a:avLst/>
          </a:prstGeom>
          <a:blipFill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7" name="Google Shape;5147;p4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 Narrow"/>
              <a:buNone/>
              <a:defRPr sz="32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48" name="Google Shape;5148;p4"/>
          <p:cNvSpPr txBox="1">
            <a:spLocks noGrp="1"/>
          </p:cNvSpPr>
          <p:nvPr>
            <p:ph type="body" idx="1"/>
          </p:nvPr>
        </p:nvSpPr>
        <p:spPr>
          <a:xfrm>
            <a:off x="457200" y="1745432"/>
            <a:ext cx="8291400" cy="46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49" name="Google Shape;5149;p4"/>
          <p:cNvSpPr txBox="1">
            <a:spLocks noGrp="1"/>
          </p:cNvSpPr>
          <p:nvPr>
            <p:ph type="body" idx="2"/>
          </p:nvPr>
        </p:nvSpPr>
        <p:spPr>
          <a:xfrm>
            <a:off x="468313" y="1062013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Narrow"/>
              <a:buNone/>
              <a:defRPr sz="20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5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3" name="Google Shape;5203;p14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4" name="Google Shape;5204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05" name="Google Shape;5205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06" name="Google Shape;520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7" name="Google Shape;520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8" name="Google Shape;520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5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0" name="Google Shape;5210;p15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849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11" name="Google Shape;5211;p15"/>
          <p:cNvSpPr txBox="1">
            <a:spLocks noGrp="1"/>
          </p:cNvSpPr>
          <p:nvPr>
            <p:ph type="body" idx="1"/>
          </p:nvPr>
        </p:nvSpPr>
        <p:spPr>
          <a:xfrm>
            <a:off x="457200" y="1988840"/>
            <a:ext cx="8229600" cy="41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12" name="Google Shape;5212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3" name="Google Shape;5213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4" name="Google Shape;5214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215" name="Google Shape;5215;p15"/>
          <p:cNvSpPr txBox="1">
            <a:spLocks noGrp="1"/>
          </p:cNvSpPr>
          <p:nvPr>
            <p:ph type="body" idx="2"/>
          </p:nvPr>
        </p:nvSpPr>
        <p:spPr>
          <a:xfrm>
            <a:off x="468313" y="1412776"/>
            <a:ext cx="82074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  <a:defRPr sz="1800" b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ítulo e conteúdo">
  <p:cSld name="1_Título e conteúdo">
    <p:spTree>
      <p:nvGrpSpPr>
        <p:cNvPr id="1" name="Shape 5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7" name="Google Shape;5217;p16"/>
          <p:cNvSpPr/>
          <p:nvPr/>
        </p:nvSpPr>
        <p:spPr>
          <a:xfrm>
            <a:off x="498608" y="2132856"/>
            <a:ext cx="8208900" cy="4104600"/>
          </a:xfrm>
          <a:prstGeom prst="roundRect">
            <a:avLst>
              <a:gd name="adj" fmla="val 10665"/>
            </a:avLst>
          </a:prstGeom>
          <a:solidFill>
            <a:schemeClr val="lt1"/>
          </a:solidFill>
          <a:ln w="381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8" name="Google Shape;5218;p16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849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19" name="Google Shape;5219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0" name="Google Shape;5220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1" name="Google Shape;5221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222" name="Google Shape;5222;p16"/>
          <p:cNvSpPr txBox="1">
            <a:spLocks noGrp="1"/>
          </p:cNvSpPr>
          <p:nvPr>
            <p:ph type="body" idx="1"/>
          </p:nvPr>
        </p:nvSpPr>
        <p:spPr>
          <a:xfrm>
            <a:off x="468313" y="1412776"/>
            <a:ext cx="82074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  <a:defRPr sz="1800" b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4" name="Google Shape;5224;p17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951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25" name="Google Shape;5225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6" name="Google Shape;5226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7" name="Google Shape;5227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9" name="Google Shape;5229;p18"/>
          <p:cNvSpPr/>
          <p:nvPr/>
        </p:nvSpPr>
        <p:spPr>
          <a:xfrm>
            <a:off x="0" y="0"/>
            <a:ext cx="9144000" cy="688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0" name="Google Shape;5230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1" name="Google Shape;5231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2" name="Google Shape;52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>
  <p:cSld name="Cabeçalho da Seção">
    <p:spTree>
      <p:nvGrpSpPr>
        <p:cNvPr id="1" name="Shape 5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1" name="Google Shape;5151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666200" cy="1362000"/>
          </a:xfrm>
          <a:prstGeom prst="rect">
            <a:avLst/>
          </a:prstGeom>
          <a:blipFill rotWithShape="1">
            <a:blip r:embed="rId2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540000" tIns="45700" rIns="540000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7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52" name="Google Shape;5152;p5"/>
          <p:cNvSpPr txBox="1">
            <a:spLocks noGrp="1"/>
          </p:cNvSpPr>
          <p:nvPr>
            <p:ph type="body" idx="1"/>
          </p:nvPr>
        </p:nvSpPr>
        <p:spPr>
          <a:xfrm>
            <a:off x="1835696" y="2906713"/>
            <a:ext cx="6552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53" name="Google Shape;515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54" name="Google Shape;515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55" name="Google Shape;515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5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7" name="Google Shape;5157;p6"/>
          <p:cNvSpPr/>
          <p:nvPr/>
        </p:nvSpPr>
        <p:spPr>
          <a:xfrm>
            <a:off x="0" y="947084"/>
            <a:ext cx="9144000" cy="593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58" name="Google Shape;5158;p6"/>
          <p:cNvSpPr txBox="1">
            <a:spLocks noGrp="1"/>
          </p:cNvSpPr>
          <p:nvPr>
            <p:ph type="title"/>
          </p:nvPr>
        </p:nvSpPr>
        <p:spPr>
          <a:xfrm>
            <a:off x="313184" y="227085"/>
            <a:ext cx="8579400" cy="720000"/>
          </a:xfrm>
          <a:prstGeom prst="rect">
            <a:avLst/>
          </a:prstGeom>
          <a:blipFill rotWithShape="1">
            <a:blip r:embed="rId2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59" name="Google Shape;5159;p6"/>
          <p:cNvSpPr txBox="1">
            <a:spLocks noGrp="1"/>
          </p:cNvSpPr>
          <p:nvPr>
            <p:ph type="body" idx="1"/>
          </p:nvPr>
        </p:nvSpPr>
        <p:spPr>
          <a:xfrm>
            <a:off x="457200" y="1850141"/>
            <a:ext cx="8291400" cy="45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60" name="Google Shape;5160;p6"/>
          <p:cNvSpPr txBox="1">
            <a:spLocks noGrp="1"/>
          </p:cNvSpPr>
          <p:nvPr>
            <p:ph type="body" idx="2"/>
          </p:nvPr>
        </p:nvSpPr>
        <p:spPr>
          <a:xfrm>
            <a:off x="468313" y="1124744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ítulo e conteúdo">
  <p:cSld name="4_Título e conteúdo">
    <p:spTree>
      <p:nvGrpSpPr>
        <p:cNvPr id="1" name="Shape 5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2" name="Google Shape;5162;p7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3" name="Google Shape;5163;p7"/>
          <p:cNvSpPr/>
          <p:nvPr/>
        </p:nvSpPr>
        <p:spPr>
          <a:xfrm>
            <a:off x="0" y="947084"/>
            <a:ext cx="9144000" cy="593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64" name="Google Shape;5164;p7"/>
          <p:cNvSpPr txBox="1">
            <a:spLocks noGrp="1"/>
          </p:cNvSpPr>
          <p:nvPr>
            <p:ph type="title"/>
          </p:nvPr>
        </p:nvSpPr>
        <p:spPr>
          <a:xfrm>
            <a:off x="313184" y="227085"/>
            <a:ext cx="8579400" cy="720000"/>
          </a:xfrm>
          <a:prstGeom prst="rect">
            <a:avLst/>
          </a:prstGeom>
          <a:blipFill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65" name="Google Shape;5165;p7"/>
          <p:cNvSpPr txBox="1">
            <a:spLocks noGrp="1"/>
          </p:cNvSpPr>
          <p:nvPr>
            <p:ph type="body" idx="1"/>
          </p:nvPr>
        </p:nvSpPr>
        <p:spPr>
          <a:xfrm>
            <a:off x="457200" y="1850141"/>
            <a:ext cx="8291400" cy="45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66" name="Google Shape;5166;p7"/>
          <p:cNvSpPr txBox="1">
            <a:spLocks noGrp="1"/>
          </p:cNvSpPr>
          <p:nvPr>
            <p:ph type="body" idx="2"/>
          </p:nvPr>
        </p:nvSpPr>
        <p:spPr>
          <a:xfrm>
            <a:off x="468313" y="1124744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">
  <p:cSld name="Layout Personalizado">
    <p:spTree>
      <p:nvGrpSpPr>
        <p:cNvPr id="1" name="Shape 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8" name="Google Shape;5168;p8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Narrow"/>
              <a:buNone/>
              <a:defRPr sz="28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0" name="Google Shape;5170;p9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951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Narrow"/>
              <a:buNone/>
              <a:defRPr sz="28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71" name="Google Shape;5171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2" name="Google Shape;5172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3" name="Google Shape;5173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m branco" type="blank">
  <p:cSld name="BLANK">
    <p:spTree>
      <p:nvGrpSpPr>
        <p:cNvPr id="1" name="Shape 5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5" name="Google Shape;517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6" name="Google Shape;517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7" name="Google Shape;517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>
  <p:cSld name="Em branco">
    <p:spTree>
      <p:nvGrpSpPr>
        <p:cNvPr id="1" name="Shape 5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9" name="Google Shape;5179;p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80" name="Google Shape;5180;p11"/>
          <p:cNvSpPr/>
          <p:nvPr/>
        </p:nvSpPr>
        <p:spPr>
          <a:xfrm>
            <a:off x="323528" y="260648"/>
            <a:ext cx="8496900" cy="6336600"/>
          </a:xfrm>
          <a:prstGeom prst="snip2DiagRect">
            <a:avLst>
              <a:gd name="adj1" fmla="val 0"/>
              <a:gd name="adj2" fmla="val 8985"/>
            </a:avLst>
          </a:prstGeom>
          <a:solidFill>
            <a:schemeClr val="lt1"/>
          </a:solidFill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5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3" name="Google Shape;5193;p13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4" name="Google Shape;5194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95" name="Google Shape;5195;p1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1pPr>
            <a:lvl2pPr lvl="1" algn="ctr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96" name="Google Shape;5196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7" name="Google Shape;5197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8" name="Google Shape;5198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grpSp>
        <p:nvGrpSpPr>
          <p:cNvPr id="5199" name="Google Shape;5199;p13"/>
          <p:cNvGrpSpPr/>
          <p:nvPr/>
        </p:nvGrpSpPr>
        <p:grpSpPr>
          <a:xfrm>
            <a:off x="4067944" y="4005064"/>
            <a:ext cx="1296000" cy="392700"/>
            <a:chOff x="3920753" y="5536282"/>
            <a:chExt cx="1296000" cy="392700"/>
          </a:xfrm>
        </p:grpSpPr>
        <p:sp>
          <p:nvSpPr>
            <p:cNvPr id="5200" name="Google Shape;5200;p13"/>
            <p:cNvSpPr/>
            <p:nvPr/>
          </p:nvSpPr>
          <p:spPr>
            <a:xfrm>
              <a:off x="3920753" y="5536282"/>
              <a:ext cx="1296000" cy="3927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201" name="Google Shape;5201;p13"/>
            <p:cNvPicPr preferRelativeResize="0"/>
            <p:nvPr/>
          </p:nvPicPr>
          <p:blipFill rotWithShape="1">
            <a:blip r:embed="rId3" cstate="email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064769" y="5553251"/>
              <a:ext cx="1008112" cy="35671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2" name="Google Shape;5132;p1"/>
          <p:cNvPicPr preferRelativeResize="0"/>
          <p:nvPr/>
        </p:nvPicPr>
        <p:blipFill rotWithShape="1">
          <a:blip r:embed="rId10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blipFill rotWithShape="1">
            <a:blip r:embed="rId11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</p:pic>
      <p:sp>
        <p:nvSpPr>
          <p:cNvPr id="5133" name="Google Shape;5133;p1"/>
          <p:cNvSpPr txBox="1">
            <a:spLocks noGrp="1"/>
          </p:cNvSpPr>
          <p:nvPr>
            <p:ph type="body" idx="1"/>
          </p:nvPr>
        </p:nvSpPr>
        <p:spPr>
          <a:xfrm>
            <a:off x="457200" y="1484784"/>
            <a:ext cx="8229600" cy="46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2" name="Google Shape;5182;p12"/>
          <p:cNvSpPr/>
          <p:nvPr/>
        </p:nvSpPr>
        <p:spPr>
          <a:xfrm>
            <a:off x="0" y="6705384"/>
            <a:ext cx="9144000" cy="180000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83" name="Google Shape;5183;p12"/>
          <p:cNvPicPr preferRelativeResize="0"/>
          <p:nvPr/>
        </p:nvPicPr>
        <p:blipFill rotWithShape="1"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8568" cy="1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4" name="Google Shape;5184;p12"/>
          <p:cNvSpPr txBox="1">
            <a:spLocks noGrp="1"/>
          </p:cNvSpPr>
          <p:nvPr>
            <p:ph type="body" idx="1"/>
          </p:nvPr>
        </p:nvSpPr>
        <p:spPr>
          <a:xfrm>
            <a:off x="457200" y="1484784"/>
            <a:ext cx="8229600" cy="46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5" name="Google Shape;5185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6" name="Google Shape;5186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7" name="Google Shape;5187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188" name="Google Shape;5188;p12"/>
          <p:cNvSpPr/>
          <p:nvPr/>
        </p:nvSpPr>
        <p:spPr>
          <a:xfrm>
            <a:off x="701824" y="176400"/>
            <a:ext cx="8442300" cy="1092300"/>
          </a:xfrm>
          <a:prstGeom prst="rect">
            <a:avLst/>
          </a:prstGeom>
          <a:solidFill>
            <a:srgbClr val="EAF1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89" name="Google Shape;5189;p12"/>
          <p:cNvGrpSpPr/>
          <p:nvPr/>
        </p:nvGrpSpPr>
        <p:grpSpPr>
          <a:xfrm>
            <a:off x="-118839" y="0"/>
            <a:ext cx="1584176" cy="1268760"/>
            <a:chOff x="-108520" y="0"/>
            <a:chExt cx="1584176" cy="1268760"/>
          </a:xfrm>
        </p:grpSpPr>
        <p:pic>
          <p:nvPicPr>
            <p:cNvPr id="5190" name="Google Shape;5190;p12"/>
            <p:cNvPicPr preferRelativeResize="0"/>
            <p:nvPr/>
          </p:nvPicPr>
          <p:blipFill rotWithShape="1"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403648" cy="1268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91" name="Google Shape;5191;p12"/>
            <p:cNvPicPr preferRelativeResize="0"/>
            <p:nvPr/>
          </p:nvPicPr>
          <p:blipFill rotWithShape="1">
            <a:blip r:embed="rId9" cstate="email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08520" y="216024"/>
              <a:ext cx="1584176" cy="83671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01/2023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3442834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PTUU11/09 - Norte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26/06/2023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18,19 MWh/mês - 54,6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245891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129062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Descrição:  </a:t>
            </a:r>
            <a:r>
              <a:rPr lang="pt-BR" sz="1600" dirty="0"/>
              <a:t>balanceamento de carga transferindo 19% da carga do PTUU11 para o 09, com redução do acesso à SE em </a:t>
            </a:r>
            <a:r>
              <a:rPr lang="pt-BR" sz="1600" b="1" dirty="0"/>
              <a:t>0,49 km</a:t>
            </a:r>
            <a:r>
              <a:rPr lang="pt-BR" sz="1600" dirty="0"/>
              <a:t> e estrangulamento geral do circuito. (1.321 clientes de BT, 2 de MT e 20 rurais).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FC1B38D-937A-4260-951E-0A3773138C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133" y="1033272"/>
            <a:ext cx="5472568" cy="5824728"/>
          </a:xfrm>
          <a:prstGeom prst="rect">
            <a:avLst/>
          </a:prstGeom>
        </p:spPr>
      </p:pic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260BFE74-05B7-4504-85E3-2BC259CBB61B}"/>
              </a:ext>
            </a:extLst>
          </p:cNvPr>
          <p:cNvSpPr/>
          <p:nvPr/>
        </p:nvSpPr>
        <p:spPr>
          <a:xfrm>
            <a:off x="3931920" y="1161288"/>
            <a:ext cx="3282696" cy="5202936"/>
          </a:xfrm>
          <a:custGeom>
            <a:avLst/>
            <a:gdLst>
              <a:gd name="connsiteX0" fmla="*/ 1207008 w 3282696"/>
              <a:gd name="connsiteY0" fmla="*/ 0 h 5202936"/>
              <a:gd name="connsiteX1" fmla="*/ 1124712 w 3282696"/>
              <a:gd name="connsiteY1" fmla="*/ 228600 h 5202936"/>
              <a:gd name="connsiteX2" fmla="*/ 960120 w 3282696"/>
              <a:gd name="connsiteY2" fmla="*/ 484632 h 5202936"/>
              <a:gd name="connsiteX3" fmla="*/ 1106424 w 3282696"/>
              <a:gd name="connsiteY3" fmla="*/ 822960 h 5202936"/>
              <a:gd name="connsiteX4" fmla="*/ 1280160 w 3282696"/>
              <a:gd name="connsiteY4" fmla="*/ 1060704 h 5202936"/>
              <a:gd name="connsiteX5" fmla="*/ 1298448 w 3282696"/>
              <a:gd name="connsiteY5" fmla="*/ 1097280 h 5202936"/>
              <a:gd name="connsiteX6" fmla="*/ 1179576 w 3282696"/>
              <a:gd name="connsiteY6" fmla="*/ 1243584 h 5202936"/>
              <a:gd name="connsiteX7" fmla="*/ 914400 w 3282696"/>
              <a:gd name="connsiteY7" fmla="*/ 1115568 h 5202936"/>
              <a:gd name="connsiteX8" fmla="*/ 850392 w 3282696"/>
              <a:gd name="connsiteY8" fmla="*/ 1261872 h 5202936"/>
              <a:gd name="connsiteX9" fmla="*/ 1161288 w 3282696"/>
              <a:gd name="connsiteY9" fmla="*/ 1426464 h 5202936"/>
              <a:gd name="connsiteX10" fmla="*/ 1984248 w 3282696"/>
              <a:gd name="connsiteY10" fmla="*/ 1920240 h 5202936"/>
              <a:gd name="connsiteX11" fmla="*/ 1828800 w 3282696"/>
              <a:gd name="connsiteY11" fmla="*/ 2093976 h 5202936"/>
              <a:gd name="connsiteX12" fmla="*/ 1993392 w 3282696"/>
              <a:gd name="connsiteY12" fmla="*/ 2194560 h 5202936"/>
              <a:gd name="connsiteX13" fmla="*/ 1901952 w 3282696"/>
              <a:gd name="connsiteY13" fmla="*/ 2423160 h 5202936"/>
              <a:gd name="connsiteX14" fmla="*/ 1920240 w 3282696"/>
              <a:gd name="connsiteY14" fmla="*/ 2459736 h 5202936"/>
              <a:gd name="connsiteX15" fmla="*/ 1545336 w 3282696"/>
              <a:gd name="connsiteY15" fmla="*/ 2514600 h 5202936"/>
              <a:gd name="connsiteX16" fmla="*/ 1444752 w 3282696"/>
              <a:gd name="connsiteY16" fmla="*/ 2551176 h 5202936"/>
              <a:gd name="connsiteX17" fmla="*/ 1216152 w 3282696"/>
              <a:gd name="connsiteY17" fmla="*/ 2962656 h 5202936"/>
              <a:gd name="connsiteX18" fmla="*/ 1170432 w 3282696"/>
              <a:gd name="connsiteY18" fmla="*/ 3008376 h 5202936"/>
              <a:gd name="connsiteX19" fmla="*/ 1179576 w 3282696"/>
              <a:gd name="connsiteY19" fmla="*/ 3054096 h 5202936"/>
              <a:gd name="connsiteX20" fmla="*/ 1188720 w 3282696"/>
              <a:gd name="connsiteY20" fmla="*/ 3081528 h 5202936"/>
              <a:gd name="connsiteX21" fmla="*/ 1124712 w 3282696"/>
              <a:gd name="connsiteY21" fmla="*/ 3118104 h 5202936"/>
              <a:gd name="connsiteX22" fmla="*/ 1014984 w 3282696"/>
              <a:gd name="connsiteY22" fmla="*/ 3328416 h 5202936"/>
              <a:gd name="connsiteX23" fmla="*/ 731520 w 3282696"/>
              <a:gd name="connsiteY23" fmla="*/ 3218688 h 5202936"/>
              <a:gd name="connsiteX24" fmla="*/ 521208 w 3282696"/>
              <a:gd name="connsiteY24" fmla="*/ 3136392 h 5202936"/>
              <a:gd name="connsiteX25" fmla="*/ 0 w 3282696"/>
              <a:gd name="connsiteY25" fmla="*/ 4014216 h 5202936"/>
              <a:gd name="connsiteX26" fmla="*/ 173736 w 3282696"/>
              <a:gd name="connsiteY26" fmla="*/ 4050792 h 5202936"/>
              <a:gd name="connsiteX27" fmla="*/ 539496 w 3282696"/>
              <a:gd name="connsiteY27" fmla="*/ 4096512 h 5202936"/>
              <a:gd name="connsiteX28" fmla="*/ 804672 w 3282696"/>
              <a:gd name="connsiteY28" fmla="*/ 4123944 h 5202936"/>
              <a:gd name="connsiteX29" fmla="*/ 1069848 w 3282696"/>
              <a:gd name="connsiteY29" fmla="*/ 4242816 h 5202936"/>
              <a:gd name="connsiteX30" fmla="*/ 1207008 w 3282696"/>
              <a:gd name="connsiteY30" fmla="*/ 4288536 h 5202936"/>
              <a:gd name="connsiteX31" fmla="*/ 1280160 w 3282696"/>
              <a:gd name="connsiteY31" fmla="*/ 4288536 h 5202936"/>
              <a:gd name="connsiteX32" fmla="*/ 1371600 w 3282696"/>
              <a:gd name="connsiteY32" fmla="*/ 4279392 h 5202936"/>
              <a:gd name="connsiteX33" fmla="*/ 1755648 w 3282696"/>
              <a:gd name="connsiteY33" fmla="*/ 4306824 h 5202936"/>
              <a:gd name="connsiteX34" fmla="*/ 2157984 w 3282696"/>
              <a:gd name="connsiteY34" fmla="*/ 4471416 h 5202936"/>
              <a:gd name="connsiteX35" fmla="*/ 2414016 w 3282696"/>
              <a:gd name="connsiteY35" fmla="*/ 4690872 h 5202936"/>
              <a:gd name="connsiteX36" fmla="*/ 2514600 w 3282696"/>
              <a:gd name="connsiteY36" fmla="*/ 4846320 h 5202936"/>
              <a:gd name="connsiteX37" fmla="*/ 2596896 w 3282696"/>
              <a:gd name="connsiteY37" fmla="*/ 5202936 h 5202936"/>
              <a:gd name="connsiteX38" fmla="*/ 2615184 w 3282696"/>
              <a:gd name="connsiteY38" fmla="*/ 5138928 h 5202936"/>
              <a:gd name="connsiteX39" fmla="*/ 3090672 w 3282696"/>
              <a:gd name="connsiteY39" fmla="*/ 4864608 h 5202936"/>
              <a:gd name="connsiteX40" fmla="*/ 3282696 w 3282696"/>
              <a:gd name="connsiteY40" fmla="*/ 5084064 h 520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82696" h="5202936">
                <a:moveTo>
                  <a:pt x="1207008" y="0"/>
                </a:moveTo>
                <a:lnTo>
                  <a:pt x="1124712" y="228600"/>
                </a:lnTo>
                <a:lnTo>
                  <a:pt x="960120" y="484632"/>
                </a:lnTo>
                <a:lnTo>
                  <a:pt x="1106424" y="822960"/>
                </a:lnTo>
                <a:lnTo>
                  <a:pt x="1280160" y="1060704"/>
                </a:lnTo>
                <a:lnTo>
                  <a:pt x="1298448" y="1097280"/>
                </a:lnTo>
                <a:lnTo>
                  <a:pt x="1179576" y="1243584"/>
                </a:lnTo>
                <a:lnTo>
                  <a:pt x="914400" y="1115568"/>
                </a:lnTo>
                <a:lnTo>
                  <a:pt x="850392" y="1261872"/>
                </a:lnTo>
                <a:lnTo>
                  <a:pt x="1161288" y="1426464"/>
                </a:lnTo>
                <a:lnTo>
                  <a:pt x="1984248" y="1920240"/>
                </a:lnTo>
                <a:lnTo>
                  <a:pt x="1828800" y="2093976"/>
                </a:lnTo>
                <a:lnTo>
                  <a:pt x="1993392" y="2194560"/>
                </a:lnTo>
                <a:lnTo>
                  <a:pt x="1901952" y="2423160"/>
                </a:lnTo>
                <a:lnTo>
                  <a:pt x="1920240" y="2459736"/>
                </a:lnTo>
                <a:lnTo>
                  <a:pt x="1545336" y="2514600"/>
                </a:lnTo>
                <a:lnTo>
                  <a:pt x="1444752" y="2551176"/>
                </a:lnTo>
                <a:lnTo>
                  <a:pt x="1216152" y="2962656"/>
                </a:lnTo>
                <a:lnTo>
                  <a:pt x="1170432" y="3008376"/>
                </a:lnTo>
                <a:lnTo>
                  <a:pt x="1179576" y="3054096"/>
                </a:lnTo>
                <a:lnTo>
                  <a:pt x="1188720" y="3081528"/>
                </a:lnTo>
                <a:lnTo>
                  <a:pt x="1124712" y="3118104"/>
                </a:lnTo>
                <a:lnTo>
                  <a:pt x="1014984" y="3328416"/>
                </a:lnTo>
                <a:lnTo>
                  <a:pt x="731520" y="3218688"/>
                </a:lnTo>
                <a:lnTo>
                  <a:pt x="521208" y="3136392"/>
                </a:lnTo>
                <a:lnTo>
                  <a:pt x="0" y="4014216"/>
                </a:lnTo>
                <a:lnTo>
                  <a:pt x="173736" y="4050792"/>
                </a:lnTo>
                <a:lnTo>
                  <a:pt x="539496" y="4096512"/>
                </a:lnTo>
                <a:lnTo>
                  <a:pt x="804672" y="4123944"/>
                </a:lnTo>
                <a:lnTo>
                  <a:pt x="1069848" y="4242816"/>
                </a:lnTo>
                <a:lnTo>
                  <a:pt x="1207008" y="4288536"/>
                </a:lnTo>
                <a:lnTo>
                  <a:pt x="1280160" y="4288536"/>
                </a:lnTo>
                <a:lnTo>
                  <a:pt x="1371600" y="4279392"/>
                </a:lnTo>
                <a:lnTo>
                  <a:pt x="1755648" y="4306824"/>
                </a:lnTo>
                <a:lnTo>
                  <a:pt x="2157984" y="4471416"/>
                </a:lnTo>
                <a:lnTo>
                  <a:pt x="2414016" y="4690872"/>
                </a:lnTo>
                <a:lnTo>
                  <a:pt x="2514600" y="4846320"/>
                </a:lnTo>
                <a:lnTo>
                  <a:pt x="2596896" y="5202936"/>
                </a:lnTo>
                <a:lnTo>
                  <a:pt x="2615184" y="5138928"/>
                </a:lnTo>
                <a:lnTo>
                  <a:pt x="3090672" y="4864608"/>
                </a:lnTo>
                <a:lnTo>
                  <a:pt x="3282696" y="5084064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CEB17D83-968D-4233-BDCF-C2D25FA55BC0}"/>
              </a:ext>
            </a:extLst>
          </p:cNvPr>
          <p:cNvSpPr/>
          <p:nvPr/>
        </p:nvSpPr>
        <p:spPr>
          <a:xfrm>
            <a:off x="5239512" y="2258568"/>
            <a:ext cx="3227832" cy="3419856"/>
          </a:xfrm>
          <a:custGeom>
            <a:avLst/>
            <a:gdLst>
              <a:gd name="connsiteX0" fmla="*/ 0 w 3227832"/>
              <a:gd name="connsiteY0" fmla="*/ 0 h 3419856"/>
              <a:gd name="connsiteX1" fmla="*/ 155448 w 3227832"/>
              <a:gd name="connsiteY1" fmla="*/ 137160 h 3419856"/>
              <a:gd name="connsiteX2" fmla="*/ 566928 w 3227832"/>
              <a:gd name="connsiteY2" fmla="*/ 310896 h 3419856"/>
              <a:gd name="connsiteX3" fmla="*/ 1252728 w 3227832"/>
              <a:gd name="connsiteY3" fmla="*/ 713232 h 3419856"/>
              <a:gd name="connsiteX4" fmla="*/ 1371600 w 3227832"/>
              <a:gd name="connsiteY4" fmla="*/ 777240 h 3419856"/>
              <a:gd name="connsiteX5" fmla="*/ 1298448 w 3227832"/>
              <a:gd name="connsiteY5" fmla="*/ 914400 h 3419856"/>
              <a:gd name="connsiteX6" fmla="*/ 1289304 w 3227832"/>
              <a:gd name="connsiteY6" fmla="*/ 1115568 h 3419856"/>
              <a:gd name="connsiteX7" fmla="*/ 1316736 w 3227832"/>
              <a:gd name="connsiteY7" fmla="*/ 1316736 h 3419856"/>
              <a:gd name="connsiteX8" fmla="*/ 1929384 w 3227832"/>
              <a:gd name="connsiteY8" fmla="*/ 1591056 h 3419856"/>
              <a:gd name="connsiteX9" fmla="*/ 2587752 w 3227832"/>
              <a:gd name="connsiteY9" fmla="*/ 1956816 h 3419856"/>
              <a:gd name="connsiteX10" fmla="*/ 3227832 w 3227832"/>
              <a:gd name="connsiteY10" fmla="*/ 2286000 h 3419856"/>
              <a:gd name="connsiteX11" fmla="*/ 3035808 w 3227832"/>
              <a:gd name="connsiteY11" fmla="*/ 2478024 h 3419856"/>
              <a:gd name="connsiteX12" fmla="*/ 2450592 w 3227832"/>
              <a:gd name="connsiteY12" fmla="*/ 3328416 h 3419856"/>
              <a:gd name="connsiteX13" fmla="*/ 2487168 w 3227832"/>
              <a:gd name="connsiteY13" fmla="*/ 3355848 h 3419856"/>
              <a:gd name="connsiteX14" fmla="*/ 2560320 w 3227832"/>
              <a:gd name="connsiteY14" fmla="*/ 3419856 h 3419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27832" h="3419856">
                <a:moveTo>
                  <a:pt x="0" y="0"/>
                </a:moveTo>
                <a:lnTo>
                  <a:pt x="155448" y="137160"/>
                </a:lnTo>
                <a:lnTo>
                  <a:pt x="566928" y="310896"/>
                </a:lnTo>
                <a:lnTo>
                  <a:pt x="1252728" y="713232"/>
                </a:lnTo>
                <a:lnTo>
                  <a:pt x="1371600" y="777240"/>
                </a:lnTo>
                <a:lnTo>
                  <a:pt x="1298448" y="914400"/>
                </a:lnTo>
                <a:lnTo>
                  <a:pt x="1289304" y="1115568"/>
                </a:lnTo>
                <a:lnTo>
                  <a:pt x="1316736" y="1316736"/>
                </a:lnTo>
                <a:lnTo>
                  <a:pt x="1929384" y="1591056"/>
                </a:lnTo>
                <a:lnTo>
                  <a:pt x="2587752" y="1956816"/>
                </a:lnTo>
                <a:lnTo>
                  <a:pt x="3227832" y="2286000"/>
                </a:lnTo>
                <a:lnTo>
                  <a:pt x="3035808" y="2478024"/>
                </a:lnTo>
                <a:lnTo>
                  <a:pt x="2450592" y="3328416"/>
                </a:lnTo>
                <a:lnTo>
                  <a:pt x="2487168" y="3355848"/>
                </a:lnTo>
                <a:lnTo>
                  <a:pt x="2560320" y="3419856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30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B4BFA27-A1BC-4B2E-8031-F5F831845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184" y="1124744"/>
            <a:ext cx="6289816" cy="4386002"/>
          </a:xfrm>
          <a:prstGeom prst="rect">
            <a:avLst/>
          </a:prstGeom>
        </p:spPr>
      </p:pic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02/2023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739884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BETT309/305 - Norte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10/07/2023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19,89 MWh/mês - 59,7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150085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279055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transferência de carga do alimentador BETT309 (2.649 clientes de BT, 8 MT) para o alimentador BETT305 menos carregado e com acesso do bloco manobrado do bloco à SE por rede </a:t>
            </a:r>
            <a:r>
              <a:rPr lang="pt-BR" sz="1600" b="1" dirty="0"/>
              <a:t>0,27km </a:t>
            </a:r>
            <a:r>
              <a:rPr lang="pt-BR" sz="1600" dirty="0"/>
              <a:t>menor e por rede mais confiável (0,42 km de rede isolada).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6169CAD8-B839-4097-9E03-4AAD736D0C73}"/>
              </a:ext>
            </a:extLst>
          </p:cNvPr>
          <p:cNvSpPr/>
          <p:nvPr/>
        </p:nvSpPr>
        <p:spPr>
          <a:xfrm>
            <a:off x="3207224" y="1241946"/>
            <a:ext cx="4831307" cy="3487003"/>
          </a:xfrm>
          <a:custGeom>
            <a:avLst/>
            <a:gdLst>
              <a:gd name="connsiteX0" fmla="*/ 4831307 w 4831307"/>
              <a:gd name="connsiteY0" fmla="*/ 0 h 3487003"/>
              <a:gd name="connsiteX1" fmla="*/ 4783540 w 4831307"/>
              <a:gd name="connsiteY1" fmla="*/ 40944 h 3487003"/>
              <a:gd name="connsiteX2" fmla="*/ 4810836 w 4831307"/>
              <a:gd name="connsiteY2" fmla="*/ 95535 h 3487003"/>
              <a:gd name="connsiteX3" fmla="*/ 4203510 w 4831307"/>
              <a:gd name="connsiteY3" fmla="*/ 191069 h 3487003"/>
              <a:gd name="connsiteX4" fmla="*/ 4135272 w 4831307"/>
              <a:gd name="connsiteY4" fmla="*/ 191069 h 3487003"/>
              <a:gd name="connsiteX5" fmla="*/ 4101152 w 4831307"/>
              <a:gd name="connsiteY5" fmla="*/ 272955 h 3487003"/>
              <a:gd name="connsiteX6" fmla="*/ 3964675 w 4831307"/>
              <a:gd name="connsiteY6" fmla="*/ 566382 h 3487003"/>
              <a:gd name="connsiteX7" fmla="*/ 3800901 w 4831307"/>
              <a:gd name="connsiteY7" fmla="*/ 689212 h 3487003"/>
              <a:gd name="connsiteX8" fmla="*/ 3759958 w 4831307"/>
              <a:gd name="connsiteY8" fmla="*/ 716508 h 3487003"/>
              <a:gd name="connsiteX9" fmla="*/ 3841845 w 4831307"/>
              <a:gd name="connsiteY9" fmla="*/ 866633 h 3487003"/>
              <a:gd name="connsiteX10" fmla="*/ 3691719 w 4831307"/>
              <a:gd name="connsiteY10" fmla="*/ 962167 h 3487003"/>
              <a:gd name="connsiteX11" fmla="*/ 3541594 w 4831307"/>
              <a:gd name="connsiteY11" fmla="*/ 1037230 h 3487003"/>
              <a:gd name="connsiteX12" fmla="*/ 3336877 w 4831307"/>
              <a:gd name="connsiteY12" fmla="*/ 1201003 h 3487003"/>
              <a:gd name="connsiteX13" fmla="*/ 3268639 w 4831307"/>
              <a:gd name="connsiteY13" fmla="*/ 1310185 h 3487003"/>
              <a:gd name="connsiteX14" fmla="*/ 2804615 w 4831307"/>
              <a:gd name="connsiteY14" fmla="*/ 1344305 h 3487003"/>
              <a:gd name="connsiteX15" fmla="*/ 2470245 w 4831307"/>
              <a:gd name="connsiteY15" fmla="*/ 1453487 h 3487003"/>
              <a:gd name="connsiteX16" fmla="*/ 2231409 w 4831307"/>
              <a:gd name="connsiteY16" fmla="*/ 1569493 h 3487003"/>
              <a:gd name="connsiteX17" fmla="*/ 2115403 w 4831307"/>
              <a:gd name="connsiteY17" fmla="*/ 1678675 h 3487003"/>
              <a:gd name="connsiteX18" fmla="*/ 1910686 w 4831307"/>
              <a:gd name="connsiteY18" fmla="*/ 1767385 h 3487003"/>
              <a:gd name="connsiteX19" fmla="*/ 1753737 w 4831307"/>
              <a:gd name="connsiteY19" fmla="*/ 1815153 h 3487003"/>
              <a:gd name="connsiteX20" fmla="*/ 1685498 w 4831307"/>
              <a:gd name="connsiteY20" fmla="*/ 1835624 h 3487003"/>
              <a:gd name="connsiteX21" fmla="*/ 1610436 w 4831307"/>
              <a:gd name="connsiteY21" fmla="*/ 1931158 h 3487003"/>
              <a:gd name="connsiteX22" fmla="*/ 1337480 w 4831307"/>
              <a:gd name="connsiteY22" fmla="*/ 2040341 h 3487003"/>
              <a:gd name="connsiteX23" fmla="*/ 757451 w 4831307"/>
              <a:gd name="connsiteY23" fmla="*/ 2135875 h 3487003"/>
              <a:gd name="connsiteX24" fmla="*/ 641445 w 4831307"/>
              <a:gd name="connsiteY24" fmla="*/ 2190466 h 3487003"/>
              <a:gd name="connsiteX25" fmla="*/ 395785 w 4831307"/>
              <a:gd name="connsiteY25" fmla="*/ 2340591 h 3487003"/>
              <a:gd name="connsiteX26" fmla="*/ 0 w 4831307"/>
              <a:gd name="connsiteY26" fmla="*/ 2722729 h 3487003"/>
              <a:gd name="connsiteX27" fmla="*/ 928048 w 4831307"/>
              <a:gd name="connsiteY27" fmla="*/ 3111690 h 3487003"/>
              <a:gd name="connsiteX28" fmla="*/ 1276066 w 4831307"/>
              <a:gd name="connsiteY28" fmla="*/ 3282287 h 3487003"/>
              <a:gd name="connsiteX29" fmla="*/ 1392072 w 4831307"/>
              <a:gd name="connsiteY29" fmla="*/ 3179929 h 3487003"/>
              <a:gd name="connsiteX30" fmla="*/ 1931158 w 4831307"/>
              <a:gd name="connsiteY30" fmla="*/ 3446060 h 3487003"/>
              <a:gd name="connsiteX31" fmla="*/ 1999397 w 4831307"/>
              <a:gd name="connsiteY31" fmla="*/ 3487003 h 3487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831307" h="3487003">
                <a:moveTo>
                  <a:pt x="4831307" y="0"/>
                </a:moveTo>
                <a:lnTo>
                  <a:pt x="4783540" y="40944"/>
                </a:lnTo>
                <a:lnTo>
                  <a:pt x="4810836" y="95535"/>
                </a:lnTo>
                <a:lnTo>
                  <a:pt x="4203510" y="191069"/>
                </a:lnTo>
                <a:lnTo>
                  <a:pt x="4135272" y="191069"/>
                </a:lnTo>
                <a:lnTo>
                  <a:pt x="4101152" y="272955"/>
                </a:lnTo>
                <a:lnTo>
                  <a:pt x="3964675" y="566382"/>
                </a:lnTo>
                <a:lnTo>
                  <a:pt x="3800901" y="689212"/>
                </a:lnTo>
                <a:lnTo>
                  <a:pt x="3759958" y="716508"/>
                </a:lnTo>
                <a:lnTo>
                  <a:pt x="3841845" y="866633"/>
                </a:lnTo>
                <a:lnTo>
                  <a:pt x="3691719" y="962167"/>
                </a:lnTo>
                <a:lnTo>
                  <a:pt x="3541594" y="1037230"/>
                </a:lnTo>
                <a:lnTo>
                  <a:pt x="3336877" y="1201003"/>
                </a:lnTo>
                <a:lnTo>
                  <a:pt x="3268639" y="1310185"/>
                </a:lnTo>
                <a:lnTo>
                  <a:pt x="2804615" y="1344305"/>
                </a:lnTo>
                <a:lnTo>
                  <a:pt x="2470245" y="1453487"/>
                </a:lnTo>
                <a:lnTo>
                  <a:pt x="2231409" y="1569493"/>
                </a:lnTo>
                <a:lnTo>
                  <a:pt x="2115403" y="1678675"/>
                </a:lnTo>
                <a:lnTo>
                  <a:pt x="1910686" y="1767385"/>
                </a:lnTo>
                <a:lnTo>
                  <a:pt x="1753737" y="1815153"/>
                </a:lnTo>
                <a:lnTo>
                  <a:pt x="1685498" y="1835624"/>
                </a:lnTo>
                <a:lnTo>
                  <a:pt x="1610436" y="1931158"/>
                </a:lnTo>
                <a:lnTo>
                  <a:pt x="1337480" y="2040341"/>
                </a:lnTo>
                <a:lnTo>
                  <a:pt x="757451" y="2135875"/>
                </a:lnTo>
                <a:lnTo>
                  <a:pt x="641445" y="2190466"/>
                </a:lnTo>
                <a:lnTo>
                  <a:pt x="395785" y="2340591"/>
                </a:lnTo>
                <a:lnTo>
                  <a:pt x="0" y="2722729"/>
                </a:lnTo>
                <a:lnTo>
                  <a:pt x="928048" y="3111690"/>
                </a:lnTo>
                <a:lnTo>
                  <a:pt x="1276066" y="3282287"/>
                </a:lnTo>
                <a:lnTo>
                  <a:pt x="1392072" y="3179929"/>
                </a:lnTo>
                <a:lnTo>
                  <a:pt x="1931158" y="3446060"/>
                </a:lnTo>
                <a:lnTo>
                  <a:pt x="1999397" y="3487003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DFA089ED-5FFF-4D4A-ABED-98C43E69BF06}"/>
              </a:ext>
            </a:extLst>
          </p:cNvPr>
          <p:cNvSpPr/>
          <p:nvPr/>
        </p:nvSpPr>
        <p:spPr>
          <a:xfrm>
            <a:off x="6489510" y="1255594"/>
            <a:ext cx="2429302" cy="3330054"/>
          </a:xfrm>
          <a:custGeom>
            <a:avLst/>
            <a:gdLst>
              <a:gd name="connsiteX0" fmla="*/ 1583141 w 2429302"/>
              <a:gd name="connsiteY0" fmla="*/ 0 h 3330054"/>
              <a:gd name="connsiteX1" fmla="*/ 1603612 w 2429302"/>
              <a:gd name="connsiteY1" fmla="*/ 75063 h 3330054"/>
              <a:gd name="connsiteX2" fmla="*/ 1821977 w 2429302"/>
              <a:gd name="connsiteY2" fmla="*/ 13648 h 3330054"/>
              <a:gd name="connsiteX3" fmla="*/ 1869744 w 2429302"/>
              <a:gd name="connsiteY3" fmla="*/ 13648 h 3330054"/>
              <a:gd name="connsiteX4" fmla="*/ 1910687 w 2429302"/>
              <a:gd name="connsiteY4" fmla="*/ 156949 h 3330054"/>
              <a:gd name="connsiteX5" fmla="*/ 1937983 w 2429302"/>
              <a:gd name="connsiteY5" fmla="*/ 211540 h 3330054"/>
              <a:gd name="connsiteX6" fmla="*/ 1985750 w 2429302"/>
              <a:gd name="connsiteY6" fmla="*/ 245660 h 3330054"/>
              <a:gd name="connsiteX7" fmla="*/ 2115403 w 2429302"/>
              <a:gd name="connsiteY7" fmla="*/ 279779 h 3330054"/>
              <a:gd name="connsiteX8" fmla="*/ 2169994 w 2429302"/>
              <a:gd name="connsiteY8" fmla="*/ 293427 h 3330054"/>
              <a:gd name="connsiteX9" fmla="*/ 2183642 w 2429302"/>
              <a:gd name="connsiteY9" fmla="*/ 375313 h 3330054"/>
              <a:gd name="connsiteX10" fmla="*/ 2320120 w 2429302"/>
              <a:gd name="connsiteY10" fmla="*/ 457200 h 3330054"/>
              <a:gd name="connsiteX11" fmla="*/ 2429302 w 2429302"/>
              <a:gd name="connsiteY11" fmla="*/ 518615 h 3330054"/>
              <a:gd name="connsiteX12" fmla="*/ 2149523 w 2429302"/>
              <a:gd name="connsiteY12" fmla="*/ 627797 h 3330054"/>
              <a:gd name="connsiteX13" fmla="*/ 1924335 w 2429302"/>
              <a:gd name="connsiteY13" fmla="*/ 689212 h 3330054"/>
              <a:gd name="connsiteX14" fmla="*/ 1835624 w 2429302"/>
              <a:gd name="connsiteY14" fmla="*/ 675564 h 3330054"/>
              <a:gd name="connsiteX15" fmla="*/ 1835624 w 2429302"/>
              <a:gd name="connsiteY15" fmla="*/ 675564 h 3330054"/>
              <a:gd name="connsiteX16" fmla="*/ 1862920 w 2429302"/>
              <a:gd name="connsiteY16" fmla="*/ 832513 h 3330054"/>
              <a:gd name="connsiteX17" fmla="*/ 1985750 w 2429302"/>
              <a:gd name="connsiteY17" fmla="*/ 1194179 h 3330054"/>
              <a:gd name="connsiteX18" fmla="*/ 1705971 w 2429302"/>
              <a:gd name="connsiteY18" fmla="*/ 1166884 h 3330054"/>
              <a:gd name="connsiteX19" fmla="*/ 1821977 w 2429302"/>
              <a:gd name="connsiteY19" fmla="*/ 1494430 h 3330054"/>
              <a:gd name="connsiteX20" fmla="*/ 1849272 w 2429302"/>
              <a:gd name="connsiteY20" fmla="*/ 1610436 h 3330054"/>
              <a:gd name="connsiteX21" fmla="*/ 1808329 w 2429302"/>
              <a:gd name="connsiteY21" fmla="*/ 1685499 h 3330054"/>
              <a:gd name="connsiteX22" fmla="*/ 1760562 w 2429302"/>
              <a:gd name="connsiteY22" fmla="*/ 1719618 h 3330054"/>
              <a:gd name="connsiteX23" fmla="*/ 1671851 w 2429302"/>
              <a:gd name="connsiteY23" fmla="*/ 1740090 h 3330054"/>
              <a:gd name="connsiteX24" fmla="*/ 1576317 w 2429302"/>
              <a:gd name="connsiteY24" fmla="*/ 1767385 h 3330054"/>
              <a:gd name="connsiteX25" fmla="*/ 1528550 w 2429302"/>
              <a:gd name="connsiteY25" fmla="*/ 1815152 h 3330054"/>
              <a:gd name="connsiteX26" fmla="*/ 1535374 w 2429302"/>
              <a:gd name="connsiteY26" fmla="*/ 1910687 h 3330054"/>
              <a:gd name="connsiteX27" fmla="*/ 1671851 w 2429302"/>
              <a:gd name="connsiteY27" fmla="*/ 2149522 h 3330054"/>
              <a:gd name="connsiteX28" fmla="*/ 1753738 w 2429302"/>
              <a:gd name="connsiteY28" fmla="*/ 2272352 h 3330054"/>
              <a:gd name="connsiteX29" fmla="*/ 1985750 w 2429302"/>
              <a:gd name="connsiteY29" fmla="*/ 2422478 h 3330054"/>
              <a:gd name="connsiteX30" fmla="*/ 2169994 w 2429302"/>
              <a:gd name="connsiteY30" fmla="*/ 2531660 h 3330054"/>
              <a:gd name="connsiteX31" fmla="*/ 2183642 w 2429302"/>
              <a:gd name="connsiteY31" fmla="*/ 2695433 h 3330054"/>
              <a:gd name="connsiteX32" fmla="*/ 1931159 w 2429302"/>
              <a:gd name="connsiteY32" fmla="*/ 2845558 h 3330054"/>
              <a:gd name="connsiteX33" fmla="*/ 1624084 w 2429302"/>
              <a:gd name="connsiteY33" fmla="*/ 2893325 h 3330054"/>
              <a:gd name="connsiteX34" fmla="*/ 1371600 w 2429302"/>
              <a:gd name="connsiteY34" fmla="*/ 2941093 h 3330054"/>
              <a:gd name="connsiteX35" fmla="*/ 1241947 w 2429302"/>
              <a:gd name="connsiteY35" fmla="*/ 2968388 h 3330054"/>
              <a:gd name="connsiteX36" fmla="*/ 1166884 w 2429302"/>
              <a:gd name="connsiteY36" fmla="*/ 3009331 h 3330054"/>
              <a:gd name="connsiteX37" fmla="*/ 928048 w 2429302"/>
              <a:gd name="connsiteY37" fmla="*/ 2913797 h 3330054"/>
              <a:gd name="connsiteX38" fmla="*/ 832514 w 2429302"/>
              <a:gd name="connsiteY38" fmla="*/ 2900149 h 3330054"/>
              <a:gd name="connsiteX39" fmla="*/ 552735 w 2429302"/>
              <a:gd name="connsiteY39" fmla="*/ 2968388 h 3330054"/>
              <a:gd name="connsiteX40" fmla="*/ 368490 w 2429302"/>
              <a:gd name="connsiteY40" fmla="*/ 3104866 h 3330054"/>
              <a:gd name="connsiteX41" fmla="*/ 0 w 2429302"/>
              <a:gd name="connsiteY41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429302" h="3330054">
                <a:moveTo>
                  <a:pt x="1583141" y="0"/>
                </a:moveTo>
                <a:lnTo>
                  <a:pt x="1603612" y="75063"/>
                </a:lnTo>
                <a:lnTo>
                  <a:pt x="1821977" y="13648"/>
                </a:lnTo>
                <a:lnTo>
                  <a:pt x="1869744" y="13648"/>
                </a:lnTo>
                <a:lnTo>
                  <a:pt x="1910687" y="156949"/>
                </a:lnTo>
                <a:lnTo>
                  <a:pt x="1937983" y="211540"/>
                </a:lnTo>
                <a:lnTo>
                  <a:pt x="1985750" y="245660"/>
                </a:lnTo>
                <a:lnTo>
                  <a:pt x="2115403" y="279779"/>
                </a:lnTo>
                <a:lnTo>
                  <a:pt x="2169994" y="293427"/>
                </a:lnTo>
                <a:lnTo>
                  <a:pt x="2183642" y="375313"/>
                </a:lnTo>
                <a:lnTo>
                  <a:pt x="2320120" y="457200"/>
                </a:lnTo>
                <a:lnTo>
                  <a:pt x="2429302" y="518615"/>
                </a:lnTo>
                <a:lnTo>
                  <a:pt x="2149523" y="627797"/>
                </a:lnTo>
                <a:lnTo>
                  <a:pt x="1924335" y="689212"/>
                </a:lnTo>
                <a:lnTo>
                  <a:pt x="1835624" y="675564"/>
                </a:lnTo>
                <a:lnTo>
                  <a:pt x="1835624" y="675564"/>
                </a:lnTo>
                <a:lnTo>
                  <a:pt x="1862920" y="832513"/>
                </a:lnTo>
                <a:lnTo>
                  <a:pt x="1985750" y="1194179"/>
                </a:lnTo>
                <a:lnTo>
                  <a:pt x="1705971" y="1166884"/>
                </a:lnTo>
                <a:lnTo>
                  <a:pt x="1821977" y="1494430"/>
                </a:lnTo>
                <a:lnTo>
                  <a:pt x="1849272" y="1610436"/>
                </a:lnTo>
                <a:lnTo>
                  <a:pt x="1808329" y="1685499"/>
                </a:lnTo>
                <a:lnTo>
                  <a:pt x="1760562" y="1719618"/>
                </a:lnTo>
                <a:lnTo>
                  <a:pt x="1671851" y="1740090"/>
                </a:lnTo>
                <a:lnTo>
                  <a:pt x="1576317" y="1767385"/>
                </a:lnTo>
                <a:lnTo>
                  <a:pt x="1528550" y="1815152"/>
                </a:lnTo>
                <a:lnTo>
                  <a:pt x="1535374" y="1910687"/>
                </a:lnTo>
                <a:lnTo>
                  <a:pt x="1671851" y="2149522"/>
                </a:lnTo>
                <a:lnTo>
                  <a:pt x="1753738" y="2272352"/>
                </a:lnTo>
                <a:lnTo>
                  <a:pt x="1985750" y="2422478"/>
                </a:lnTo>
                <a:lnTo>
                  <a:pt x="2169994" y="2531660"/>
                </a:lnTo>
                <a:lnTo>
                  <a:pt x="2183642" y="2695433"/>
                </a:lnTo>
                <a:lnTo>
                  <a:pt x="1931159" y="2845558"/>
                </a:lnTo>
                <a:lnTo>
                  <a:pt x="1624084" y="2893325"/>
                </a:lnTo>
                <a:lnTo>
                  <a:pt x="1371600" y="2941093"/>
                </a:lnTo>
                <a:lnTo>
                  <a:pt x="1241947" y="2968388"/>
                </a:lnTo>
                <a:lnTo>
                  <a:pt x="1166884" y="3009331"/>
                </a:lnTo>
                <a:lnTo>
                  <a:pt x="928048" y="2913797"/>
                </a:lnTo>
                <a:lnTo>
                  <a:pt x="832514" y="2900149"/>
                </a:lnTo>
                <a:lnTo>
                  <a:pt x="552735" y="2968388"/>
                </a:lnTo>
                <a:lnTo>
                  <a:pt x="368490" y="3104866"/>
                </a:lnTo>
                <a:lnTo>
                  <a:pt x="0" y="3330054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217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03/2023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547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ENC11/07 - Leste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12/07/2023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2,52 MWh/mês - 7,5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382892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382896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Inversão do PO Fernandes Tourinho</a:t>
            </a:r>
            <a:r>
              <a:rPr lang="pt-BR" sz="1600" b="1" dirty="0"/>
              <a:t>.  </a:t>
            </a:r>
            <a:r>
              <a:rPr lang="pt-BR" sz="1600" dirty="0"/>
              <a:t>transferência de 13% da carga do alimentador ENC11 (925 clientes BT e 171 rurais) para o alimentador ENC07 que possui rede mais robusta (cabo 1/0 AWG 53,43 mm2)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CC04BB-EBD3-4628-BE60-40580812B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016" y="1106677"/>
            <a:ext cx="6101684" cy="5733256"/>
          </a:xfrm>
          <a:prstGeom prst="rect">
            <a:avLst/>
          </a:prstGeom>
        </p:spPr>
      </p:pic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A0242683-65F6-4627-8561-89B613284D47}"/>
              </a:ext>
            </a:extLst>
          </p:cNvPr>
          <p:cNvSpPr/>
          <p:nvPr/>
        </p:nvSpPr>
        <p:spPr>
          <a:xfrm>
            <a:off x="3337560" y="2276856"/>
            <a:ext cx="4809744" cy="4416552"/>
          </a:xfrm>
          <a:custGeom>
            <a:avLst/>
            <a:gdLst>
              <a:gd name="connsiteX0" fmla="*/ 4800600 w 4809744"/>
              <a:gd name="connsiteY0" fmla="*/ 2359152 h 4416552"/>
              <a:gd name="connsiteX1" fmla="*/ 4809744 w 4809744"/>
              <a:gd name="connsiteY1" fmla="*/ 2450592 h 4416552"/>
              <a:gd name="connsiteX2" fmla="*/ 4709160 w 4809744"/>
              <a:gd name="connsiteY2" fmla="*/ 2450592 h 4416552"/>
              <a:gd name="connsiteX3" fmla="*/ 4507992 w 4809744"/>
              <a:gd name="connsiteY3" fmla="*/ 2843784 h 4416552"/>
              <a:gd name="connsiteX4" fmla="*/ 4343400 w 4809744"/>
              <a:gd name="connsiteY4" fmla="*/ 3721608 h 4416552"/>
              <a:gd name="connsiteX5" fmla="*/ 3694176 w 4809744"/>
              <a:gd name="connsiteY5" fmla="*/ 3502152 h 4416552"/>
              <a:gd name="connsiteX6" fmla="*/ 3017520 w 4809744"/>
              <a:gd name="connsiteY6" fmla="*/ 3611880 h 4416552"/>
              <a:gd name="connsiteX7" fmla="*/ 2523744 w 4809744"/>
              <a:gd name="connsiteY7" fmla="*/ 3840480 h 4416552"/>
              <a:gd name="connsiteX8" fmla="*/ 2185416 w 4809744"/>
              <a:gd name="connsiteY8" fmla="*/ 4050792 h 4416552"/>
              <a:gd name="connsiteX9" fmla="*/ 1920240 w 4809744"/>
              <a:gd name="connsiteY9" fmla="*/ 4416552 h 4416552"/>
              <a:gd name="connsiteX10" fmla="*/ 1856232 w 4809744"/>
              <a:gd name="connsiteY10" fmla="*/ 4279392 h 4416552"/>
              <a:gd name="connsiteX11" fmla="*/ 1856232 w 4809744"/>
              <a:gd name="connsiteY11" fmla="*/ 4279392 h 4416552"/>
              <a:gd name="connsiteX12" fmla="*/ 1892808 w 4809744"/>
              <a:gd name="connsiteY12" fmla="*/ 4206240 h 4416552"/>
              <a:gd name="connsiteX13" fmla="*/ 1645920 w 4809744"/>
              <a:gd name="connsiteY13" fmla="*/ 3218688 h 4416552"/>
              <a:gd name="connsiteX14" fmla="*/ 1508760 w 4809744"/>
              <a:gd name="connsiteY14" fmla="*/ 2578608 h 4416552"/>
              <a:gd name="connsiteX15" fmla="*/ 1426464 w 4809744"/>
              <a:gd name="connsiteY15" fmla="*/ 2596896 h 4416552"/>
              <a:gd name="connsiteX16" fmla="*/ 1298448 w 4809744"/>
              <a:gd name="connsiteY16" fmla="*/ 2551176 h 4416552"/>
              <a:gd name="connsiteX17" fmla="*/ 987552 w 4809744"/>
              <a:gd name="connsiteY17" fmla="*/ 2441448 h 4416552"/>
              <a:gd name="connsiteX18" fmla="*/ 704088 w 4809744"/>
              <a:gd name="connsiteY18" fmla="*/ 2258568 h 4416552"/>
              <a:gd name="connsiteX19" fmla="*/ 283464 w 4809744"/>
              <a:gd name="connsiteY19" fmla="*/ 2075688 h 4416552"/>
              <a:gd name="connsiteX20" fmla="*/ 265176 w 4809744"/>
              <a:gd name="connsiteY20" fmla="*/ 2048256 h 4416552"/>
              <a:gd name="connsiteX21" fmla="*/ 228600 w 4809744"/>
              <a:gd name="connsiteY21" fmla="*/ 1901952 h 4416552"/>
              <a:gd name="connsiteX22" fmla="*/ 109728 w 4809744"/>
              <a:gd name="connsiteY22" fmla="*/ 1773936 h 4416552"/>
              <a:gd name="connsiteX23" fmla="*/ 0 w 4809744"/>
              <a:gd name="connsiteY23" fmla="*/ 1545336 h 4416552"/>
              <a:gd name="connsiteX24" fmla="*/ 100584 w 4809744"/>
              <a:gd name="connsiteY24" fmla="*/ 1490472 h 4416552"/>
              <a:gd name="connsiteX25" fmla="*/ 1024128 w 4809744"/>
              <a:gd name="connsiteY25" fmla="*/ 612648 h 4416552"/>
              <a:gd name="connsiteX26" fmla="*/ 1115568 w 4809744"/>
              <a:gd name="connsiteY26" fmla="*/ 338328 h 4416552"/>
              <a:gd name="connsiteX27" fmla="*/ 640080 w 4809744"/>
              <a:gd name="connsiteY27" fmla="*/ 0 h 441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809744" h="4416552">
                <a:moveTo>
                  <a:pt x="4800600" y="2359152"/>
                </a:moveTo>
                <a:lnTo>
                  <a:pt x="4809744" y="2450592"/>
                </a:lnTo>
                <a:lnTo>
                  <a:pt x="4709160" y="2450592"/>
                </a:lnTo>
                <a:lnTo>
                  <a:pt x="4507992" y="2843784"/>
                </a:lnTo>
                <a:lnTo>
                  <a:pt x="4343400" y="3721608"/>
                </a:lnTo>
                <a:lnTo>
                  <a:pt x="3694176" y="3502152"/>
                </a:lnTo>
                <a:lnTo>
                  <a:pt x="3017520" y="3611880"/>
                </a:lnTo>
                <a:lnTo>
                  <a:pt x="2523744" y="3840480"/>
                </a:lnTo>
                <a:lnTo>
                  <a:pt x="2185416" y="4050792"/>
                </a:lnTo>
                <a:lnTo>
                  <a:pt x="1920240" y="4416552"/>
                </a:lnTo>
                <a:cubicBezTo>
                  <a:pt x="1871425" y="4289634"/>
                  <a:pt x="1904539" y="4327699"/>
                  <a:pt x="1856232" y="4279392"/>
                </a:cubicBezTo>
                <a:lnTo>
                  <a:pt x="1856232" y="4279392"/>
                </a:lnTo>
                <a:lnTo>
                  <a:pt x="1892808" y="4206240"/>
                </a:lnTo>
                <a:lnTo>
                  <a:pt x="1645920" y="3218688"/>
                </a:lnTo>
                <a:lnTo>
                  <a:pt x="1508760" y="2578608"/>
                </a:lnTo>
                <a:lnTo>
                  <a:pt x="1426464" y="2596896"/>
                </a:lnTo>
                <a:lnTo>
                  <a:pt x="1298448" y="2551176"/>
                </a:lnTo>
                <a:lnTo>
                  <a:pt x="987552" y="2441448"/>
                </a:lnTo>
                <a:lnTo>
                  <a:pt x="704088" y="2258568"/>
                </a:lnTo>
                <a:lnTo>
                  <a:pt x="283464" y="2075688"/>
                </a:lnTo>
                <a:lnTo>
                  <a:pt x="265176" y="2048256"/>
                </a:lnTo>
                <a:lnTo>
                  <a:pt x="228600" y="1901952"/>
                </a:lnTo>
                <a:lnTo>
                  <a:pt x="109728" y="1773936"/>
                </a:lnTo>
                <a:lnTo>
                  <a:pt x="0" y="1545336"/>
                </a:lnTo>
                <a:lnTo>
                  <a:pt x="100584" y="1490472"/>
                </a:lnTo>
                <a:lnTo>
                  <a:pt x="1024128" y="612648"/>
                </a:lnTo>
                <a:lnTo>
                  <a:pt x="1115568" y="338328"/>
                </a:lnTo>
                <a:lnTo>
                  <a:pt x="640080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C0444BDA-3E76-4CFF-B0BB-988B42587625}"/>
              </a:ext>
            </a:extLst>
          </p:cNvPr>
          <p:cNvSpPr/>
          <p:nvPr/>
        </p:nvSpPr>
        <p:spPr>
          <a:xfrm>
            <a:off x="4197096" y="1408176"/>
            <a:ext cx="4645152" cy="3127248"/>
          </a:xfrm>
          <a:custGeom>
            <a:avLst/>
            <a:gdLst>
              <a:gd name="connsiteX0" fmla="*/ 3904488 w 4645152"/>
              <a:gd name="connsiteY0" fmla="*/ 3127248 h 3127248"/>
              <a:gd name="connsiteX1" fmla="*/ 3758184 w 4645152"/>
              <a:gd name="connsiteY1" fmla="*/ 2944368 h 3127248"/>
              <a:gd name="connsiteX2" fmla="*/ 3685032 w 4645152"/>
              <a:gd name="connsiteY2" fmla="*/ 2514600 h 3127248"/>
              <a:gd name="connsiteX3" fmla="*/ 3822192 w 4645152"/>
              <a:gd name="connsiteY3" fmla="*/ 2350008 h 3127248"/>
              <a:gd name="connsiteX4" fmla="*/ 4069080 w 4645152"/>
              <a:gd name="connsiteY4" fmla="*/ 2185416 h 3127248"/>
              <a:gd name="connsiteX5" fmla="*/ 4480560 w 4645152"/>
              <a:gd name="connsiteY5" fmla="*/ 1929384 h 3127248"/>
              <a:gd name="connsiteX6" fmla="*/ 4517136 w 4645152"/>
              <a:gd name="connsiteY6" fmla="*/ 1645920 h 3127248"/>
              <a:gd name="connsiteX7" fmla="*/ 4645152 w 4645152"/>
              <a:gd name="connsiteY7" fmla="*/ 1581912 h 3127248"/>
              <a:gd name="connsiteX8" fmla="*/ 4407408 w 4645152"/>
              <a:gd name="connsiteY8" fmla="*/ 1408176 h 3127248"/>
              <a:gd name="connsiteX9" fmla="*/ 3630168 w 4645152"/>
              <a:gd name="connsiteY9" fmla="*/ 896112 h 3127248"/>
              <a:gd name="connsiteX10" fmla="*/ 3410712 w 4645152"/>
              <a:gd name="connsiteY10" fmla="*/ 749808 h 3127248"/>
              <a:gd name="connsiteX11" fmla="*/ 3310128 w 4645152"/>
              <a:gd name="connsiteY11" fmla="*/ 667512 h 3127248"/>
              <a:gd name="connsiteX12" fmla="*/ 3127248 w 4645152"/>
              <a:gd name="connsiteY12" fmla="*/ 502920 h 3127248"/>
              <a:gd name="connsiteX13" fmla="*/ 2935224 w 4645152"/>
              <a:gd name="connsiteY13" fmla="*/ 374904 h 3127248"/>
              <a:gd name="connsiteX14" fmla="*/ 2816352 w 4645152"/>
              <a:gd name="connsiteY14" fmla="*/ 228600 h 3127248"/>
              <a:gd name="connsiteX15" fmla="*/ 2670048 w 4645152"/>
              <a:gd name="connsiteY15" fmla="*/ 265176 h 3127248"/>
              <a:gd name="connsiteX16" fmla="*/ 2395728 w 4645152"/>
              <a:gd name="connsiteY16" fmla="*/ 164592 h 3127248"/>
              <a:gd name="connsiteX17" fmla="*/ 2231136 w 4645152"/>
              <a:gd name="connsiteY17" fmla="*/ 118872 h 3127248"/>
              <a:gd name="connsiteX18" fmla="*/ 1883664 w 4645152"/>
              <a:gd name="connsiteY18" fmla="*/ 228600 h 3127248"/>
              <a:gd name="connsiteX19" fmla="*/ 1773936 w 4645152"/>
              <a:gd name="connsiteY19" fmla="*/ 283464 h 3127248"/>
              <a:gd name="connsiteX20" fmla="*/ 1682496 w 4645152"/>
              <a:gd name="connsiteY20" fmla="*/ 283464 h 3127248"/>
              <a:gd name="connsiteX21" fmla="*/ 1655064 w 4645152"/>
              <a:gd name="connsiteY21" fmla="*/ 228600 h 3127248"/>
              <a:gd name="connsiteX22" fmla="*/ 1545336 w 4645152"/>
              <a:gd name="connsiteY22" fmla="*/ 237744 h 3127248"/>
              <a:gd name="connsiteX23" fmla="*/ 1152144 w 4645152"/>
              <a:gd name="connsiteY23" fmla="*/ 73152 h 3127248"/>
              <a:gd name="connsiteX24" fmla="*/ 914400 w 4645152"/>
              <a:gd name="connsiteY24" fmla="*/ 0 h 3127248"/>
              <a:gd name="connsiteX25" fmla="*/ 539496 w 4645152"/>
              <a:gd name="connsiteY25" fmla="*/ 100584 h 3127248"/>
              <a:gd name="connsiteX26" fmla="*/ 192024 w 4645152"/>
              <a:gd name="connsiteY26" fmla="*/ 256032 h 3127248"/>
              <a:gd name="connsiteX27" fmla="*/ 0 w 4645152"/>
              <a:gd name="connsiteY27" fmla="*/ 347472 h 3127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645152" h="3127248">
                <a:moveTo>
                  <a:pt x="3904488" y="3127248"/>
                </a:moveTo>
                <a:lnTo>
                  <a:pt x="3758184" y="2944368"/>
                </a:lnTo>
                <a:lnTo>
                  <a:pt x="3685032" y="2514600"/>
                </a:lnTo>
                <a:lnTo>
                  <a:pt x="3822192" y="2350008"/>
                </a:lnTo>
                <a:lnTo>
                  <a:pt x="4069080" y="2185416"/>
                </a:lnTo>
                <a:lnTo>
                  <a:pt x="4480560" y="1929384"/>
                </a:lnTo>
                <a:lnTo>
                  <a:pt x="4517136" y="1645920"/>
                </a:lnTo>
                <a:lnTo>
                  <a:pt x="4645152" y="1581912"/>
                </a:lnTo>
                <a:lnTo>
                  <a:pt x="4407408" y="1408176"/>
                </a:lnTo>
                <a:lnTo>
                  <a:pt x="3630168" y="896112"/>
                </a:lnTo>
                <a:lnTo>
                  <a:pt x="3410712" y="749808"/>
                </a:lnTo>
                <a:lnTo>
                  <a:pt x="3310128" y="667512"/>
                </a:lnTo>
                <a:lnTo>
                  <a:pt x="3127248" y="502920"/>
                </a:lnTo>
                <a:lnTo>
                  <a:pt x="2935224" y="374904"/>
                </a:lnTo>
                <a:lnTo>
                  <a:pt x="2816352" y="228600"/>
                </a:lnTo>
                <a:lnTo>
                  <a:pt x="2670048" y="265176"/>
                </a:lnTo>
                <a:lnTo>
                  <a:pt x="2395728" y="164592"/>
                </a:lnTo>
                <a:lnTo>
                  <a:pt x="2231136" y="118872"/>
                </a:lnTo>
                <a:lnTo>
                  <a:pt x="1883664" y="228600"/>
                </a:lnTo>
                <a:lnTo>
                  <a:pt x="1773936" y="283464"/>
                </a:lnTo>
                <a:lnTo>
                  <a:pt x="1682496" y="283464"/>
                </a:lnTo>
                <a:lnTo>
                  <a:pt x="1655064" y="228600"/>
                </a:lnTo>
                <a:lnTo>
                  <a:pt x="1545336" y="237744"/>
                </a:lnTo>
                <a:lnTo>
                  <a:pt x="1152144" y="73152"/>
                </a:lnTo>
                <a:lnTo>
                  <a:pt x="914400" y="0"/>
                </a:lnTo>
                <a:lnTo>
                  <a:pt x="539496" y="100584"/>
                </a:lnTo>
                <a:lnTo>
                  <a:pt x="192024" y="256032"/>
                </a:lnTo>
                <a:lnTo>
                  <a:pt x="0" y="347472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153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04/2023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547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SRS09-10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23/08/2023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9,74 MWh/mês - 29,2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79790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330241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transferência de 3 clientes MT do </a:t>
            </a:r>
            <a:r>
              <a:rPr lang="pt-BR" sz="1600" b="1" dirty="0"/>
              <a:t>SRS09</a:t>
            </a:r>
            <a:r>
              <a:rPr lang="pt-BR" sz="1600" dirty="0"/>
              <a:t> (tronco cabo </a:t>
            </a:r>
            <a:r>
              <a:rPr lang="pt-BR" sz="1600" b="1" dirty="0"/>
              <a:t>1/0 AWG - 53,63 mm2)</a:t>
            </a:r>
            <a:r>
              <a:rPr lang="pt-BR" sz="1600" dirty="0"/>
              <a:t>, para rede mais forte do alimentador SRS10 (tronco cabo </a:t>
            </a:r>
            <a:r>
              <a:rPr lang="pt-BR" sz="1600" b="1" dirty="0"/>
              <a:t>4/0 AWG - 107,20 mm2</a:t>
            </a:r>
            <a:r>
              <a:rPr lang="pt-BR" sz="1600" dirty="0"/>
              <a:t>), com melhoria de 1,9% do nível de tensão no ponto de fornecimento.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E829D4F-690B-407D-912B-337AA607F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776" y="1124745"/>
            <a:ext cx="6267886" cy="3428968"/>
          </a:xfrm>
          <a:prstGeom prst="rect">
            <a:avLst/>
          </a:prstGeom>
        </p:spPr>
      </p:pic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CF512DD-5DA8-4972-8646-9B20DE7D5A0F}"/>
              </a:ext>
            </a:extLst>
          </p:cNvPr>
          <p:cNvSpPr/>
          <p:nvPr/>
        </p:nvSpPr>
        <p:spPr>
          <a:xfrm>
            <a:off x="4526280" y="2679192"/>
            <a:ext cx="4489704" cy="850392"/>
          </a:xfrm>
          <a:custGeom>
            <a:avLst/>
            <a:gdLst>
              <a:gd name="connsiteX0" fmla="*/ 4489704 w 4489704"/>
              <a:gd name="connsiteY0" fmla="*/ 82296 h 850392"/>
              <a:gd name="connsiteX1" fmla="*/ 4242816 w 4489704"/>
              <a:gd name="connsiteY1" fmla="*/ 54864 h 850392"/>
              <a:gd name="connsiteX2" fmla="*/ 4050792 w 4489704"/>
              <a:gd name="connsiteY2" fmla="*/ 0 h 850392"/>
              <a:gd name="connsiteX3" fmla="*/ 3803904 w 4489704"/>
              <a:gd name="connsiteY3" fmla="*/ 0 h 850392"/>
              <a:gd name="connsiteX4" fmla="*/ 3712464 w 4489704"/>
              <a:gd name="connsiteY4" fmla="*/ 109728 h 850392"/>
              <a:gd name="connsiteX5" fmla="*/ 3465576 w 4489704"/>
              <a:gd name="connsiteY5" fmla="*/ 320040 h 850392"/>
              <a:gd name="connsiteX6" fmla="*/ 3300984 w 4489704"/>
              <a:gd name="connsiteY6" fmla="*/ 484632 h 850392"/>
              <a:gd name="connsiteX7" fmla="*/ 2962656 w 4489704"/>
              <a:gd name="connsiteY7" fmla="*/ 649224 h 850392"/>
              <a:gd name="connsiteX8" fmla="*/ 2743200 w 4489704"/>
              <a:gd name="connsiteY8" fmla="*/ 603504 h 850392"/>
              <a:gd name="connsiteX9" fmla="*/ 1920240 w 4489704"/>
              <a:gd name="connsiteY9" fmla="*/ 402336 h 850392"/>
              <a:gd name="connsiteX10" fmla="*/ 1773936 w 4489704"/>
              <a:gd name="connsiteY10" fmla="*/ 356616 h 850392"/>
              <a:gd name="connsiteX11" fmla="*/ 1682496 w 4489704"/>
              <a:gd name="connsiteY11" fmla="*/ 438912 h 850392"/>
              <a:gd name="connsiteX12" fmla="*/ 1517904 w 4489704"/>
              <a:gd name="connsiteY12" fmla="*/ 512064 h 850392"/>
              <a:gd name="connsiteX13" fmla="*/ 1225296 w 4489704"/>
              <a:gd name="connsiteY13" fmla="*/ 493776 h 850392"/>
              <a:gd name="connsiteX14" fmla="*/ 1060704 w 4489704"/>
              <a:gd name="connsiteY14" fmla="*/ 512064 h 850392"/>
              <a:gd name="connsiteX15" fmla="*/ 896112 w 4489704"/>
              <a:gd name="connsiteY15" fmla="*/ 576072 h 850392"/>
              <a:gd name="connsiteX16" fmla="*/ 621792 w 4489704"/>
              <a:gd name="connsiteY16" fmla="*/ 685800 h 850392"/>
              <a:gd name="connsiteX17" fmla="*/ 512064 w 4489704"/>
              <a:gd name="connsiteY17" fmla="*/ 722376 h 850392"/>
              <a:gd name="connsiteX18" fmla="*/ 393192 w 4489704"/>
              <a:gd name="connsiteY18" fmla="*/ 740664 h 850392"/>
              <a:gd name="connsiteX19" fmla="*/ 374904 w 4489704"/>
              <a:gd name="connsiteY19" fmla="*/ 850392 h 850392"/>
              <a:gd name="connsiteX20" fmla="*/ 274320 w 4489704"/>
              <a:gd name="connsiteY20" fmla="*/ 822960 h 850392"/>
              <a:gd name="connsiteX21" fmla="*/ 155448 w 4489704"/>
              <a:gd name="connsiteY21" fmla="*/ 822960 h 850392"/>
              <a:gd name="connsiteX22" fmla="*/ 100584 w 4489704"/>
              <a:gd name="connsiteY22" fmla="*/ 822960 h 850392"/>
              <a:gd name="connsiteX23" fmla="*/ 0 w 4489704"/>
              <a:gd name="connsiteY23" fmla="*/ 795528 h 850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489704" h="850392">
                <a:moveTo>
                  <a:pt x="4489704" y="82296"/>
                </a:moveTo>
                <a:lnTo>
                  <a:pt x="4242816" y="54864"/>
                </a:lnTo>
                <a:lnTo>
                  <a:pt x="4050792" y="0"/>
                </a:lnTo>
                <a:lnTo>
                  <a:pt x="3803904" y="0"/>
                </a:lnTo>
                <a:lnTo>
                  <a:pt x="3712464" y="109728"/>
                </a:lnTo>
                <a:lnTo>
                  <a:pt x="3465576" y="320040"/>
                </a:lnTo>
                <a:lnTo>
                  <a:pt x="3300984" y="484632"/>
                </a:lnTo>
                <a:lnTo>
                  <a:pt x="2962656" y="649224"/>
                </a:lnTo>
                <a:lnTo>
                  <a:pt x="2743200" y="603504"/>
                </a:lnTo>
                <a:lnTo>
                  <a:pt x="1920240" y="402336"/>
                </a:lnTo>
                <a:lnTo>
                  <a:pt x="1773936" y="356616"/>
                </a:lnTo>
                <a:lnTo>
                  <a:pt x="1682496" y="438912"/>
                </a:lnTo>
                <a:lnTo>
                  <a:pt x="1517904" y="512064"/>
                </a:lnTo>
                <a:lnTo>
                  <a:pt x="1225296" y="493776"/>
                </a:lnTo>
                <a:lnTo>
                  <a:pt x="1060704" y="512064"/>
                </a:lnTo>
                <a:lnTo>
                  <a:pt x="896112" y="576072"/>
                </a:lnTo>
                <a:lnTo>
                  <a:pt x="621792" y="685800"/>
                </a:lnTo>
                <a:lnTo>
                  <a:pt x="512064" y="722376"/>
                </a:lnTo>
                <a:lnTo>
                  <a:pt x="393192" y="740664"/>
                </a:lnTo>
                <a:lnTo>
                  <a:pt x="374904" y="850392"/>
                </a:lnTo>
                <a:lnTo>
                  <a:pt x="274320" y="822960"/>
                </a:lnTo>
                <a:lnTo>
                  <a:pt x="155448" y="822960"/>
                </a:lnTo>
                <a:lnTo>
                  <a:pt x="100584" y="822960"/>
                </a:lnTo>
                <a:lnTo>
                  <a:pt x="0" y="795528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85A430E4-1D4C-4EAC-BC67-BF1A80BCFC9A}"/>
              </a:ext>
            </a:extLst>
          </p:cNvPr>
          <p:cNvSpPr/>
          <p:nvPr/>
        </p:nvSpPr>
        <p:spPr>
          <a:xfrm>
            <a:off x="3438144" y="2907792"/>
            <a:ext cx="5605272" cy="1170432"/>
          </a:xfrm>
          <a:custGeom>
            <a:avLst/>
            <a:gdLst>
              <a:gd name="connsiteX0" fmla="*/ 5605272 w 5605272"/>
              <a:gd name="connsiteY0" fmla="*/ 0 h 1170432"/>
              <a:gd name="connsiteX1" fmla="*/ 4846320 w 5605272"/>
              <a:gd name="connsiteY1" fmla="*/ 292608 h 1170432"/>
              <a:gd name="connsiteX2" fmla="*/ 4297680 w 5605272"/>
              <a:gd name="connsiteY2" fmla="*/ 512064 h 1170432"/>
              <a:gd name="connsiteX3" fmla="*/ 3822192 w 5605272"/>
              <a:gd name="connsiteY3" fmla="*/ 649224 h 1170432"/>
              <a:gd name="connsiteX4" fmla="*/ 3282696 w 5605272"/>
              <a:gd name="connsiteY4" fmla="*/ 822960 h 1170432"/>
              <a:gd name="connsiteX5" fmla="*/ 2514600 w 5605272"/>
              <a:gd name="connsiteY5" fmla="*/ 1078992 h 1170432"/>
              <a:gd name="connsiteX6" fmla="*/ 2231136 w 5605272"/>
              <a:gd name="connsiteY6" fmla="*/ 1170432 h 1170432"/>
              <a:gd name="connsiteX7" fmla="*/ 1764792 w 5605272"/>
              <a:gd name="connsiteY7" fmla="*/ 1042416 h 1170432"/>
              <a:gd name="connsiteX8" fmla="*/ 1271016 w 5605272"/>
              <a:gd name="connsiteY8" fmla="*/ 914400 h 1170432"/>
              <a:gd name="connsiteX9" fmla="*/ 1307592 w 5605272"/>
              <a:gd name="connsiteY9" fmla="*/ 749808 h 1170432"/>
              <a:gd name="connsiteX10" fmla="*/ 1280160 w 5605272"/>
              <a:gd name="connsiteY10" fmla="*/ 649224 h 1170432"/>
              <a:gd name="connsiteX11" fmla="*/ 1188720 w 5605272"/>
              <a:gd name="connsiteY11" fmla="*/ 630936 h 1170432"/>
              <a:gd name="connsiteX12" fmla="*/ 969264 w 5605272"/>
              <a:gd name="connsiteY12" fmla="*/ 484632 h 1170432"/>
              <a:gd name="connsiteX13" fmla="*/ 109728 w 5605272"/>
              <a:gd name="connsiteY13" fmla="*/ 100584 h 1170432"/>
              <a:gd name="connsiteX14" fmla="*/ 0 w 5605272"/>
              <a:gd name="connsiteY14" fmla="*/ 73152 h 1170432"/>
              <a:gd name="connsiteX15" fmla="*/ 27432 w 5605272"/>
              <a:gd name="connsiteY15" fmla="*/ 173736 h 1170432"/>
              <a:gd name="connsiteX16" fmla="*/ 100584 w 5605272"/>
              <a:gd name="connsiteY16" fmla="*/ 594360 h 1170432"/>
              <a:gd name="connsiteX17" fmla="*/ 100584 w 5605272"/>
              <a:gd name="connsiteY17" fmla="*/ 649224 h 1170432"/>
              <a:gd name="connsiteX18" fmla="*/ 292608 w 5605272"/>
              <a:gd name="connsiteY18" fmla="*/ 658368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05272" h="1170432">
                <a:moveTo>
                  <a:pt x="5605272" y="0"/>
                </a:moveTo>
                <a:lnTo>
                  <a:pt x="4846320" y="292608"/>
                </a:lnTo>
                <a:lnTo>
                  <a:pt x="4297680" y="512064"/>
                </a:lnTo>
                <a:lnTo>
                  <a:pt x="3822192" y="649224"/>
                </a:lnTo>
                <a:lnTo>
                  <a:pt x="3282696" y="822960"/>
                </a:lnTo>
                <a:lnTo>
                  <a:pt x="2514600" y="1078992"/>
                </a:lnTo>
                <a:lnTo>
                  <a:pt x="2231136" y="1170432"/>
                </a:lnTo>
                <a:lnTo>
                  <a:pt x="1764792" y="1042416"/>
                </a:lnTo>
                <a:lnTo>
                  <a:pt x="1271016" y="914400"/>
                </a:lnTo>
                <a:lnTo>
                  <a:pt x="1307592" y="749808"/>
                </a:lnTo>
                <a:lnTo>
                  <a:pt x="1280160" y="649224"/>
                </a:lnTo>
                <a:lnTo>
                  <a:pt x="1188720" y="630936"/>
                </a:lnTo>
                <a:lnTo>
                  <a:pt x="969264" y="484632"/>
                </a:lnTo>
                <a:lnTo>
                  <a:pt x="109728" y="100584"/>
                </a:lnTo>
                <a:lnTo>
                  <a:pt x="0" y="73152"/>
                </a:lnTo>
                <a:lnTo>
                  <a:pt x="27432" y="173736"/>
                </a:lnTo>
                <a:lnTo>
                  <a:pt x="100584" y="594360"/>
                </a:lnTo>
                <a:lnTo>
                  <a:pt x="100584" y="649224"/>
                </a:lnTo>
                <a:lnTo>
                  <a:pt x="292608" y="658368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8015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ao ar livre, edifício, grama, trem&#10;&#10;Descrição gerada automaticamente">
            <a:extLst>
              <a:ext uri="{FF2B5EF4-FFF2-40B4-BE49-F238E27FC236}">
                <a16:creationId xmlns:a16="http://schemas.microsoft.com/office/drawing/2014/main" id="{ED7878BA-E897-E168-B9AF-0165046A9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467" y="1078328"/>
            <a:ext cx="5909732" cy="5167011"/>
          </a:xfrm>
          <a:prstGeom prst="rect">
            <a:avLst/>
          </a:prstGeom>
        </p:spPr>
      </p:pic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05/2023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50292" y="1119636"/>
            <a:ext cx="284903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MDH06_07-08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 18/10/2023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4,65 MWh/mês - 13,9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 218856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 310761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 </a:t>
            </a:r>
            <a:r>
              <a:rPr lang="pt-BR" sz="1600" dirty="0"/>
              <a:t>transferência de 11% da carga do </a:t>
            </a:r>
            <a:r>
              <a:rPr lang="pt-BR" sz="1600" dirty="0" err="1"/>
              <a:t>alim</a:t>
            </a:r>
            <a:r>
              <a:rPr lang="pt-BR" sz="1600" dirty="0"/>
              <a:t>. </a:t>
            </a:r>
            <a:r>
              <a:rPr lang="pt-BR" sz="1600" b="1" dirty="0"/>
              <a:t>MDH07 </a:t>
            </a:r>
            <a:r>
              <a:rPr lang="pt-BR" sz="1600" dirty="0"/>
              <a:t>(764 clientes BT e 3 MT) para o </a:t>
            </a:r>
            <a:r>
              <a:rPr lang="pt-BR" sz="1600" b="1" dirty="0"/>
              <a:t>MDH08 </a:t>
            </a:r>
            <a:r>
              <a:rPr lang="pt-BR" sz="1600" dirty="0"/>
              <a:t>com redução do acesso à SE em </a:t>
            </a:r>
            <a:r>
              <a:rPr lang="pt-BR" sz="1600" b="1" dirty="0"/>
              <a:t>0,55 km </a:t>
            </a:r>
            <a:r>
              <a:rPr lang="pt-BR" sz="1600" dirty="0"/>
              <a:t>e melhoria do balanceamento de carga entre os alimentadores.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sp>
        <p:nvSpPr>
          <p:cNvPr id="4" name="Forma Livre: Forma 3">
            <a:extLst>
              <a:ext uri="{FF2B5EF4-FFF2-40B4-BE49-F238E27FC236}">
                <a16:creationId xmlns:a16="http://schemas.microsoft.com/office/drawing/2014/main" id="{52F8B430-A7E2-6552-BF2B-E2ADF8926889}"/>
              </a:ext>
            </a:extLst>
          </p:cNvPr>
          <p:cNvSpPr/>
          <p:nvPr/>
        </p:nvSpPr>
        <p:spPr>
          <a:xfrm>
            <a:off x="4840941" y="1982481"/>
            <a:ext cx="1821116" cy="4256954"/>
          </a:xfrm>
          <a:custGeom>
            <a:avLst/>
            <a:gdLst>
              <a:gd name="connsiteX0" fmla="*/ 1375442 w 1821116"/>
              <a:gd name="connsiteY0" fmla="*/ 4256954 h 4256954"/>
              <a:gd name="connsiteX1" fmla="*/ 1575227 w 1821116"/>
              <a:gd name="connsiteY1" fmla="*/ 3872753 h 4256954"/>
              <a:gd name="connsiteX2" fmla="*/ 1821116 w 1821116"/>
              <a:gd name="connsiteY2" fmla="*/ 3442447 h 4256954"/>
              <a:gd name="connsiteX3" fmla="*/ 53788 w 1821116"/>
              <a:gd name="connsiteY3" fmla="*/ 2405102 h 4256954"/>
              <a:gd name="connsiteX4" fmla="*/ 0 w 1821116"/>
              <a:gd name="connsiteY4" fmla="*/ 2366682 h 4256954"/>
              <a:gd name="connsiteX5" fmla="*/ 330414 w 1821116"/>
              <a:gd name="connsiteY5" fmla="*/ 1867220 h 4256954"/>
              <a:gd name="connsiteX6" fmla="*/ 729983 w 1821116"/>
              <a:gd name="connsiteY6" fmla="*/ 1198709 h 4256954"/>
              <a:gd name="connsiteX7" fmla="*/ 1029661 w 1821116"/>
              <a:gd name="connsiteY7" fmla="*/ 729983 h 4256954"/>
              <a:gd name="connsiteX8" fmla="*/ 1483019 w 1821116"/>
              <a:gd name="connsiteY8" fmla="*/ 0 h 4256954"/>
              <a:gd name="connsiteX9" fmla="*/ 1713540 w 1821116"/>
              <a:gd name="connsiteY9" fmla="*/ 138312 h 425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1116" h="4256954">
                <a:moveTo>
                  <a:pt x="1375442" y="4256954"/>
                </a:moveTo>
                <a:lnTo>
                  <a:pt x="1575227" y="3872753"/>
                </a:lnTo>
                <a:lnTo>
                  <a:pt x="1821116" y="3442447"/>
                </a:lnTo>
                <a:lnTo>
                  <a:pt x="53788" y="2405102"/>
                </a:lnTo>
                <a:lnTo>
                  <a:pt x="0" y="2366682"/>
                </a:lnTo>
                <a:lnTo>
                  <a:pt x="330414" y="1867220"/>
                </a:lnTo>
                <a:lnTo>
                  <a:pt x="729983" y="1198709"/>
                </a:lnTo>
                <a:lnTo>
                  <a:pt x="1029661" y="729983"/>
                </a:lnTo>
                <a:lnTo>
                  <a:pt x="1483019" y="0"/>
                </a:lnTo>
                <a:lnTo>
                  <a:pt x="1713540" y="138312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849B9B0D-44BA-BFCF-6E6E-3C64DE5B8E3D}"/>
              </a:ext>
            </a:extLst>
          </p:cNvPr>
          <p:cNvSpPr/>
          <p:nvPr/>
        </p:nvSpPr>
        <p:spPr>
          <a:xfrm>
            <a:off x="4733365" y="4041802"/>
            <a:ext cx="1805748" cy="2182265"/>
          </a:xfrm>
          <a:custGeom>
            <a:avLst/>
            <a:gdLst>
              <a:gd name="connsiteX0" fmla="*/ 1375442 w 1805748"/>
              <a:gd name="connsiteY0" fmla="*/ 2182265 h 2182265"/>
              <a:gd name="connsiteX1" fmla="*/ 1805748 w 1805748"/>
              <a:gd name="connsiteY1" fmla="*/ 1429230 h 2182265"/>
              <a:gd name="connsiteX2" fmla="*/ 0 w 1805748"/>
              <a:gd name="connsiteY2" fmla="*/ 361149 h 2182265"/>
              <a:gd name="connsiteX3" fmla="*/ 230521 w 1805748"/>
              <a:gd name="connsiteY3" fmla="*/ 0 h 2182265"/>
              <a:gd name="connsiteX4" fmla="*/ 338097 w 1805748"/>
              <a:gd name="connsiteY4" fmla="*/ 69156 h 218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5748" h="2182265">
                <a:moveTo>
                  <a:pt x="1375442" y="2182265"/>
                </a:moveTo>
                <a:lnTo>
                  <a:pt x="1805748" y="1429230"/>
                </a:lnTo>
                <a:lnTo>
                  <a:pt x="0" y="361149"/>
                </a:lnTo>
                <a:lnTo>
                  <a:pt x="230521" y="0"/>
                </a:lnTo>
                <a:lnTo>
                  <a:pt x="338097" y="69156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262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06/2023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0" y="1119636"/>
            <a:ext cx="2679192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 err="1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ESR15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13/12/2023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13,93 MWh/</a:t>
            </a:r>
            <a:r>
              <a:rPr lang="pt-BR" sz="1600"/>
              <a:t>mês  41,8 </a:t>
            </a:r>
            <a:r>
              <a:rPr lang="pt-BR" sz="1600" dirty="0"/>
              <a:t>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272692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292527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redução de volta no alimentador </a:t>
            </a:r>
            <a:r>
              <a:rPr lang="pt-BR" sz="1600" b="1" dirty="0"/>
              <a:t>ESR15 </a:t>
            </a:r>
            <a:r>
              <a:rPr lang="pt-BR" sz="1600" dirty="0"/>
              <a:t>de 10,32 km em relação à SE, com a transferência de 62% da carga do alimentador (4.329 clientes de BT, 12 de MT e 198 rurais). Após a conclusão do plano de obras 2000026540, o alimentador ficou </a:t>
            </a:r>
            <a:r>
              <a:rPr lang="pt-BR" sz="1600" dirty="0" err="1"/>
              <a:t>desposicionado</a:t>
            </a:r>
            <a:r>
              <a:rPr lang="pt-BR" sz="1600" dirty="0"/>
              <a:t>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8E85D36-BAAA-4C04-AF28-21A90C56D0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60904" y="1015428"/>
            <a:ext cx="6368797" cy="48013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rma Livre: Forma 1">
            <a:extLst>
              <a:ext uri="{FF2B5EF4-FFF2-40B4-BE49-F238E27FC236}">
                <a16:creationId xmlns:a16="http://schemas.microsoft.com/office/drawing/2014/main" id="{44AF0EDF-8FF8-464B-825B-68E27C0E8484}"/>
              </a:ext>
            </a:extLst>
          </p:cNvPr>
          <p:cNvSpPr/>
          <p:nvPr/>
        </p:nvSpPr>
        <p:spPr>
          <a:xfrm>
            <a:off x="2670048" y="1783080"/>
            <a:ext cx="6364224" cy="3547872"/>
          </a:xfrm>
          <a:custGeom>
            <a:avLst/>
            <a:gdLst>
              <a:gd name="connsiteX0" fmla="*/ 6364224 w 6364224"/>
              <a:gd name="connsiteY0" fmla="*/ 91440 h 3547872"/>
              <a:gd name="connsiteX1" fmla="*/ 6263640 w 6364224"/>
              <a:gd name="connsiteY1" fmla="*/ 27432 h 3547872"/>
              <a:gd name="connsiteX2" fmla="*/ 6153912 w 6364224"/>
              <a:gd name="connsiteY2" fmla="*/ 82296 h 3547872"/>
              <a:gd name="connsiteX3" fmla="*/ 6007608 w 6364224"/>
              <a:gd name="connsiteY3" fmla="*/ 100584 h 3547872"/>
              <a:gd name="connsiteX4" fmla="*/ 5797296 w 6364224"/>
              <a:gd name="connsiteY4" fmla="*/ 54864 h 3547872"/>
              <a:gd name="connsiteX5" fmla="*/ 5724144 w 6364224"/>
              <a:gd name="connsiteY5" fmla="*/ 0 h 3547872"/>
              <a:gd name="connsiteX6" fmla="*/ 5660136 w 6364224"/>
              <a:gd name="connsiteY6" fmla="*/ 0 h 3547872"/>
              <a:gd name="connsiteX7" fmla="*/ 5632704 w 6364224"/>
              <a:gd name="connsiteY7" fmla="*/ 54864 h 3547872"/>
              <a:gd name="connsiteX8" fmla="*/ 5504688 w 6364224"/>
              <a:gd name="connsiteY8" fmla="*/ 118872 h 3547872"/>
              <a:gd name="connsiteX9" fmla="*/ 5431536 w 6364224"/>
              <a:gd name="connsiteY9" fmla="*/ 210312 h 3547872"/>
              <a:gd name="connsiteX10" fmla="*/ 5312664 w 6364224"/>
              <a:gd name="connsiteY10" fmla="*/ 265176 h 3547872"/>
              <a:gd name="connsiteX11" fmla="*/ 5230368 w 6364224"/>
              <a:gd name="connsiteY11" fmla="*/ 301752 h 3547872"/>
              <a:gd name="connsiteX12" fmla="*/ 5074920 w 6364224"/>
              <a:gd name="connsiteY12" fmla="*/ 393192 h 3547872"/>
              <a:gd name="connsiteX13" fmla="*/ 5056632 w 6364224"/>
              <a:gd name="connsiteY13" fmla="*/ 475488 h 3547872"/>
              <a:gd name="connsiteX14" fmla="*/ 5239512 w 6364224"/>
              <a:gd name="connsiteY14" fmla="*/ 685800 h 3547872"/>
              <a:gd name="connsiteX15" fmla="*/ 5376672 w 6364224"/>
              <a:gd name="connsiteY15" fmla="*/ 795528 h 3547872"/>
              <a:gd name="connsiteX16" fmla="*/ 5550408 w 6364224"/>
              <a:gd name="connsiteY16" fmla="*/ 877824 h 3547872"/>
              <a:gd name="connsiteX17" fmla="*/ 5678424 w 6364224"/>
              <a:gd name="connsiteY17" fmla="*/ 969264 h 3547872"/>
              <a:gd name="connsiteX18" fmla="*/ 5788152 w 6364224"/>
              <a:gd name="connsiteY18" fmla="*/ 1042416 h 3547872"/>
              <a:gd name="connsiteX19" fmla="*/ 5797296 w 6364224"/>
              <a:gd name="connsiteY19" fmla="*/ 1207008 h 3547872"/>
              <a:gd name="connsiteX20" fmla="*/ 5861304 w 6364224"/>
              <a:gd name="connsiteY20" fmla="*/ 1417320 h 3547872"/>
              <a:gd name="connsiteX21" fmla="*/ 5888736 w 6364224"/>
              <a:gd name="connsiteY21" fmla="*/ 1600200 h 3547872"/>
              <a:gd name="connsiteX22" fmla="*/ 5852160 w 6364224"/>
              <a:gd name="connsiteY22" fmla="*/ 1801368 h 3547872"/>
              <a:gd name="connsiteX23" fmla="*/ 5824728 w 6364224"/>
              <a:gd name="connsiteY23" fmla="*/ 1901952 h 3547872"/>
              <a:gd name="connsiteX24" fmla="*/ 5760720 w 6364224"/>
              <a:gd name="connsiteY24" fmla="*/ 1984248 h 3547872"/>
              <a:gd name="connsiteX25" fmla="*/ 5788152 w 6364224"/>
              <a:gd name="connsiteY25" fmla="*/ 2093976 h 3547872"/>
              <a:gd name="connsiteX26" fmla="*/ 5696712 w 6364224"/>
              <a:gd name="connsiteY26" fmla="*/ 2350008 h 3547872"/>
              <a:gd name="connsiteX27" fmla="*/ 5705856 w 6364224"/>
              <a:gd name="connsiteY27" fmla="*/ 2505456 h 3547872"/>
              <a:gd name="connsiteX28" fmla="*/ 5705856 w 6364224"/>
              <a:gd name="connsiteY28" fmla="*/ 2505456 h 3547872"/>
              <a:gd name="connsiteX29" fmla="*/ 5669280 w 6364224"/>
              <a:gd name="connsiteY29" fmla="*/ 2587752 h 3547872"/>
              <a:gd name="connsiteX30" fmla="*/ 5596128 w 6364224"/>
              <a:gd name="connsiteY30" fmla="*/ 2523744 h 3547872"/>
              <a:gd name="connsiteX31" fmla="*/ 5458968 w 6364224"/>
              <a:gd name="connsiteY31" fmla="*/ 2578608 h 3547872"/>
              <a:gd name="connsiteX32" fmla="*/ 5321808 w 6364224"/>
              <a:gd name="connsiteY32" fmla="*/ 2706624 h 3547872"/>
              <a:gd name="connsiteX33" fmla="*/ 5175504 w 6364224"/>
              <a:gd name="connsiteY33" fmla="*/ 2807208 h 3547872"/>
              <a:gd name="connsiteX34" fmla="*/ 5276088 w 6364224"/>
              <a:gd name="connsiteY34" fmla="*/ 2971800 h 3547872"/>
              <a:gd name="connsiteX35" fmla="*/ 5404104 w 6364224"/>
              <a:gd name="connsiteY35" fmla="*/ 3172968 h 3547872"/>
              <a:gd name="connsiteX36" fmla="*/ 5532120 w 6364224"/>
              <a:gd name="connsiteY36" fmla="*/ 3236976 h 3547872"/>
              <a:gd name="connsiteX37" fmla="*/ 5687568 w 6364224"/>
              <a:gd name="connsiteY37" fmla="*/ 3355848 h 3547872"/>
              <a:gd name="connsiteX38" fmla="*/ 5769864 w 6364224"/>
              <a:gd name="connsiteY38" fmla="*/ 3410712 h 3547872"/>
              <a:gd name="connsiteX39" fmla="*/ 5605272 w 6364224"/>
              <a:gd name="connsiteY39" fmla="*/ 3547872 h 3547872"/>
              <a:gd name="connsiteX40" fmla="*/ 5340096 w 6364224"/>
              <a:gd name="connsiteY40" fmla="*/ 3493008 h 3547872"/>
              <a:gd name="connsiteX41" fmla="*/ 4855464 w 6364224"/>
              <a:gd name="connsiteY41" fmla="*/ 3319272 h 3547872"/>
              <a:gd name="connsiteX42" fmla="*/ 4526280 w 6364224"/>
              <a:gd name="connsiteY42" fmla="*/ 3255264 h 3547872"/>
              <a:gd name="connsiteX43" fmla="*/ 4270248 w 6364224"/>
              <a:gd name="connsiteY43" fmla="*/ 2926080 h 3547872"/>
              <a:gd name="connsiteX44" fmla="*/ 3968496 w 6364224"/>
              <a:gd name="connsiteY44" fmla="*/ 2587752 h 3547872"/>
              <a:gd name="connsiteX45" fmla="*/ 3758184 w 6364224"/>
              <a:gd name="connsiteY45" fmla="*/ 2441448 h 3547872"/>
              <a:gd name="connsiteX46" fmla="*/ 3401568 w 6364224"/>
              <a:gd name="connsiteY46" fmla="*/ 2304288 h 3547872"/>
              <a:gd name="connsiteX47" fmla="*/ 2715768 w 6364224"/>
              <a:gd name="connsiteY47" fmla="*/ 2231136 h 3547872"/>
              <a:gd name="connsiteX48" fmla="*/ 2615184 w 6364224"/>
              <a:gd name="connsiteY48" fmla="*/ 2203704 h 3547872"/>
              <a:gd name="connsiteX49" fmla="*/ 2505456 w 6364224"/>
              <a:gd name="connsiteY49" fmla="*/ 2139696 h 3547872"/>
              <a:gd name="connsiteX50" fmla="*/ 2185416 w 6364224"/>
              <a:gd name="connsiteY50" fmla="*/ 1920240 h 3547872"/>
              <a:gd name="connsiteX51" fmla="*/ 2048256 w 6364224"/>
              <a:gd name="connsiteY51" fmla="*/ 1883664 h 3547872"/>
              <a:gd name="connsiteX52" fmla="*/ 1892808 w 6364224"/>
              <a:gd name="connsiteY52" fmla="*/ 1856232 h 3547872"/>
              <a:gd name="connsiteX53" fmla="*/ 1728216 w 6364224"/>
              <a:gd name="connsiteY53" fmla="*/ 1700784 h 3547872"/>
              <a:gd name="connsiteX54" fmla="*/ 1508760 w 6364224"/>
              <a:gd name="connsiteY54" fmla="*/ 1563624 h 3547872"/>
              <a:gd name="connsiteX55" fmla="*/ 1325880 w 6364224"/>
              <a:gd name="connsiteY55" fmla="*/ 1563624 h 3547872"/>
              <a:gd name="connsiteX56" fmla="*/ 1225296 w 6364224"/>
              <a:gd name="connsiteY56" fmla="*/ 1490472 h 3547872"/>
              <a:gd name="connsiteX57" fmla="*/ 1225296 w 6364224"/>
              <a:gd name="connsiteY57" fmla="*/ 1490472 h 3547872"/>
              <a:gd name="connsiteX58" fmla="*/ 1170432 w 6364224"/>
              <a:gd name="connsiteY58" fmla="*/ 1371600 h 3547872"/>
              <a:gd name="connsiteX59" fmla="*/ 1088136 w 6364224"/>
              <a:gd name="connsiteY59" fmla="*/ 1307592 h 3547872"/>
              <a:gd name="connsiteX60" fmla="*/ 905256 w 6364224"/>
              <a:gd name="connsiteY60" fmla="*/ 1252728 h 3547872"/>
              <a:gd name="connsiteX61" fmla="*/ 969264 w 6364224"/>
              <a:gd name="connsiteY61" fmla="*/ 1024128 h 3547872"/>
              <a:gd name="connsiteX62" fmla="*/ 969264 w 6364224"/>
              <a:gd name="connsiteY62" fmla="*/ 960120 h 3547872"/>
              <a:gd name="connsiteX63" fmla="*/ 905256 w 6364224"/>
              <a:gd name="connsiteY63" fmla="*/ 850392 h 3547872"/>
              <a:gd name="connsiteX64" fmla="*/ 877824 w 6364224"/>
              <a:gd name="connsiteY64" fmla="*/ 694944 h 3547872"/>
              <a:gd name="connsiteX65" fmla="*/ 740664 w 6364224"/>
              <a:gd name="connsiteY65" fmla="*/ 649224 h 3547872"/>
              <a:gd name="connsiteX66" fmla="*/ 667512 w 6364224"/>
              <a:gd name="connsiteY66" fmla="*/ 585216 h 3547872"/>
              <a:gd name="connsiteX67" fmla="*/ 640080 w 6364224"/>
              <a:gd name="connsiteY67" fmla="*/ 502920 h 3547872"/>
              <a:gd name="connsiteX68" fmla="*/ 557784 w 6364224"/>
              <a:gd name="connsiteY68" fmla="*/ 448056 h 3547872"/>
              <a:gd name="connsiteX69" fmla="*/ 329184 w 6364224"/>
              <a:gd name="connsiteY69" fmla="*/ 393192 h 3547872"/>
              <a:gd name="connsiteX70" fmla="*/ 173736 w 6364224"/>
              <a:gd name="connsiteY70" fmla="*/ 420624 h 3547872"/>
              <a:gd name="connsiteX71" fmla="*/ 82296 w 6364224"/>
              <a:gd name="connsiteY71" fmla="*/ 539496 h 3547872"/>
              <a:gd name="connsiteX72" fmla="*/ 0 w 6364224"/>
              <a:gd name="connsiteY72" fmla="*/ 566928 h 354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364224" h="3547872">
                <a:moveTo>
                  <a:pt x="6364224" y="91440"/>
                </a:moveTo>
                <a:lnTo>
                  <a:pt x="6263640" y="27432"/>
                </a:lnTo>
                <a:lnTo>
                  <a:pt x="6153912" y="82296"/>
                </a:lnTo>
                <a:lnTo>
                  <a:pt x="6007608" y="100584"/>
                </a:lnTo>
                <a:lnTo>
                  <a:pt x="5797296" y="54864"/>
                </a:lnTo>
                <a:lnTo>
                  <a:pt x="5724144" y="0"/>
                </a:lnTo>
                <a:lnTo>
                  <a:pt x="5660136" y="0"/>
                </a:lnTo>
                <a:lnTo>
                  <a:pt x="5632704" y="54864"/>
                </a:lnTo>
                <a:lnTo>
                  <a:pt x="5504688" y="118872"/>
                </a:lnTo>
                <a:lnTo>
                  <a:pt x="5431536" y="210312"/>
                </a:lnTo>
                <a:lnTo>
                  <a:pt x="5312664" y="265176"/>
                </a:lnTo>
                <a:lnTo>
                  <a:pt x="5230368" y="301752"/>
                </a:lnTo>
                <a:lnTo>
                  <a:pt x="5074920" y="393192"/>
                </a:lnTo>
                <a:lnTo>
                  <a:pt x="5056632" y="475488"/>
                </a:lnTo>
                <a:lnTo>
                  <a:pt x="5239512" y="685800"/>
                </a:lnTo>
                <a:lnTo>
                  <a:pt x="5376672" y="795528"/>
                </a:lnTo>
                <a:lnTo>
                  <a:pt x="5550408" y="877824"/>
                </a:lnTo>
                <a:lnTo>
                  <a:pt x="5678424" y="969264"/>
                </a:lnTo>
                <a:lnTo>
                  <a:pt x="5788152" y="1042416"/>
                </a:lnTo>
                <a:lnTo>
                  <a:pt x="5797296" y="1207008"/>
                </a:lnTo>
                <a:lnTo>
                  <a:pt x="5861304" y="1417320"/>
                </a:lnTo>
                <a:lnTo>
                  <a:pt x="5888736" y="1600200"/>
                </a:lnTo>
                <a:lnTo>
                  <a:pt x="5852160" y="1801368"/>
                </a:lnTo>
                <a:lnTo>
                  <a:pt x="5824728" y="1901952"/>
                </a:lnTo>
                <a:lnTo>
                  <a:pt x="5760720" y="1984248"/>
                </a:lnTo>
                <a:lnTo>
                  <a:pt x="5788152" y="2093976"/>
                </a:lnTo>
                <a:lnTo>
                  <a:pt x="5696712" y="2350008"/>
                </a:lnTo>
                <a:lnTo>
                  <a:pt x="5705856" y="2505456"/>
                </a:lnTo>
                <a:lnTo>
                  <a:pt x="5705856" y="2505456"/>
                </a:lnTo>
                <a:lnTo>
                  <a:pt x="5669280" y="2587752"/>
                </a:lnTo>
                <a:lnTo>
                  <a:pt x="5596128" y="2523744"/>
                </a:lnTo>
                <a:lnTo>
                  <a:pt x="5458968" y="2578608"/>
                </a:lnTo>
                <a:lnTo>
                  <a:pt x="5321808" y="2706624"/>
                </a:lnTo>
                <a:lnTo>
                  <a:pt x="5175504" y="2807208"/>
                </a:lnTo>
                <a:lnTo>
                  <a:pt x="5276088" y="2971800"/>
                </a:lnTo>
                <a:lnTo>
                  <a:pt x="5404104" y="3172968"/>
                </a:lnTo>
                <a:lnTo>
                  <a:pt x="5532120" y="3236976"/>
                </a:lnTo>
                <a:lnTo>
                  <a:pt x="5687568" y="3355848"/>
                </a:lnTo>
                <a:lnTo>
                  <a:pt x="5769864" y="3410712"/>
                </a:lnTo>
                <a:lnTo>
                  <a:pt x="5605272" y="3547872"/>
                </a:lnTo>
                <a:lnTo>
                  <a:pt x="5340096" y="3493008"/>
                </a:lnTo>
                <a:lnTo>
                  <a:pt x="4855464" y="3319272"/>
                </a:lnTo>
                <a:lnTo>
                  <a:pt x="4526280" y="3255264"/>
                </a:lnTo>
                <a:lnTo>
                  <a:pt x="4270248" y="2926080"/>
                </a:lnTo>
                <a:lnTo>
                  <a:pt x="3968496" y="2587752"/>
                </a:lnTo>
                <a:lnTo>
                  <a:pt x="3758184" y="2441448"/>
                </a:lnTo>
                <a:lnTo>
                  <a:pt x="3401568" y="2304288"/>
                </a:lnTo>
                <a:lnTo>
                  <a:pt x="2715768" y="2231136"/>
                </a:lnTo>
                <a:lnTo>
                  <a:pt x="2615184" y="2203704"/>
                </a:lnTo>
                <a:lnTo>
                  <a:pt x="2505456" y="2139696"/>
                </a:lnTo>
                <a:lnTo>
                  <a:pt x="2185416" y="1920240"/>
                </a:lnTo>
                <a:lnTo>
                  <a:pt x="2048256" y="1883664"/>
                </a:lnTo>
                <a:lnTo>
                  <a:pt x="1892808" y="1856232"/>
                </a:lnTo>
                <a:lnTo>
                  <a:pt x="1728216" y="1700784"/>
                </a:lnTo>
                <a:lnTo>
                  <a:pt x="1508760" y="1563624"/>
                </a:lnTo>
                <a:lnTo>
                  <a:pt x="1325880" y="1563624"/>
                </a:lnTo>
                <a:lnTo>
                  <a:pt x="1225296" y="1490472"/>
                </a:lnTo>
                <a:lnTo>
                  <a:pt x="1225296" y="1490472"/>
                </a:lnTo>
                <a:lnTo>
                  <a:pt x="1170432" y="1371600"/>
                </a:lnTo>
                <a:lnTo>
                  <a:pt x="1088136" y="1307592"/>
                </a:lnTo>
                <a:lnTo>
                  <a:pt x="905256" y="1252728"/>
                </a:lnTo>
                <a:lnTo>
                  <a:pt x="969264" y="1024128"/>
                </a:lnTo>
                <a:lnTo>
                  <a:pt x="969264" y="960120"/>
                </a:lnTo>
                <a:lnTo>
                  <a:pt x="905256" y="850392"/>
                </a:lnTo>
                <a:lnTo>
                  <a:pt x="877824" y="694944"/>
                </a:lnTo>
                <a:lnTo>
                  <a:pt x="740664" y="649224"/>
                </a:lnTo>
                <a:lnTo>
                  <a:pt x="667512" y="585216"/>
                </a:lnTo>
                <a:lnTo>
                  <a:pt x="640080" y="502920"/>
                </a:lnTo>
                <a:lnTo>
                  <a:pt x="557784" y="448056"/>
                </a:lnTo>
                <a:lnTo>
                  <a:pt x="329184" y="393192"/>
                </a:lnTo>
                <a:lnTo>
                  <a:pt x="173736" y="420624"/>
                </a:lnTo>
                <a:lnTo>
                  <a:pt x="82296" y="539496"/>
                </a:lnTo>
                <a:lnTo>
                  <a:pt x="0" y="566928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Forma Livre: Forma 2">
            <a:extLst>
              <a:ext uri="{FF2B5EF4-FFF2-40B4-BE49-F238E27FC236}">
                <a16:creationId xmlns:a16="http://schemas.microsoft.com/office/drawing/2014/main" id="{9887A201-D9E7-4F8E-B4CA-B971D2FA0662}"/>
              </a:ext>
            </a:extLst>
          </p:cNvPr>
          <p:cNvSpPr/>
          <p:nvPr/>
        </p:nvSpPr>
        <p:spPr>
          <a:xfrm>
            <a:off x="2679192" y="1700784"/>
            <a:ext cx="6355080" cy="740664"/>
          </a:xfrm>
          <a:custGeom>
            <a:avLst/>
            <a:gdLst>
              <a:gd name="connsiteX0" fmla="*/ 6355080 w 6355080"/>
              <a:gd name="connsiteY0" fmla="*/ 146304 h 740664"/>
              <a:gd name="connsiteX1" fmla="*/ 6263640 w 6355080"/>
              <a:gd name="connsiteY1" fmla="*/ 100584 h 740664"/>
              <a:gd name="connsiteX2" fmla="*/ 6199632 w 6355080"/>
              <a:gd name="connsiteY2" fmla="*/ 164592 h 740664"/>
              <a:gd name="connsiteX3" fmla="*/ 6035040 w 6355080"/>
              <a:gd name="connsiteY3" fmla="*/ 173736 h 740664"/>
              <a:gd name="connsiteX4" fmla="*/ 5779008 w 6355080"/>
              <a:gd name="connsiteY4" fmla="*/ 118872 h 740664"/>
              <a:gd name="connsiteX5" fmla="*/ 5641848 w 6355080"/>
              <a:gd name="connsiteY5" fmla="*/ 73152 h 740664"/>
              <a:gd name="connsiteX6" fmla="*/ 5596128 w 6355080"/>
              <a:gd name="connsiteY6" fmla="*/ 164592 h 740664"/>
              <a:gd name="connsiteX7" fmla="*/ 5504688 w 6355080"/>
              <a:gd name="connsiteY7" fmla="*/ 192024 h 740664"/>
              <a:gd name="connsiteX8" fmla="*/ 5449824 w 6355080"/>
              <a:gd name="connsiteY8" fmla="*/ 265176 h 740664"/>
              <a:gd name="connsiteX9" fmla="*/ 5285232 w 6355080"/>
              <a:gd name="connsiteY9" fmla="*/ 365760 h 740664"/>
              <a:gd name="connsiteX10" fmla="*/ 5166360 w 6355080"/>
              <a:gd name="connsiteY10" fmla="*/ 429768 h 740664"/>
              <a:gd name="connsiteX11" fmla="*/ 5047488 w 6355080"/>
              <a:gd name="connsiteY11" fmla="*/ 466344 h 740664"/>
              <a:gd name="connsiteX12" fmla="*/ 4892040 w 6355080"/>
              <a:gd name="connsiteY12" fmla="*/ 420624 h 740664"/>
              <a:gd name="connsiteX13" fmla="*/ 4782312 w 6355080"/>
              <a:gd name="connsiteY13" fmla="*/ 338328 h 740664"/>
              <a:gd name="connsiteX14" fmla="*/ 4700016 w 6355080"/>
              <a:gd name="connsiteY14" fmla="*/ 246888 h 740664"/>
              <a:gd name="connsiteX15" fmla="*/ 4535424 w 6355080"/>
              <a:gd name="connsiteY15" fmla="*/ 118872 h 740664"/>
              <a:gd name="connsiteX16" fmla="*/ 4535424 w 6355080"/>
              <a:gd name="connsiteY16" fmla="*/ 118872 h 740664"/>
              <a:gd name="connsiteX17" fmla="*/ 4279392 w 6355080"/>
              <a:gd name="connsiteY17" fmla="*/ 100584 h 740664"/>
              <a:gd name="connsiteX18" fmla="*/ 3995928 w 6355080"/>
              <a:gd name="connsiteY18" fmla="*/ 109728 h 740664"/>
              <a:gd name="connsiteX19" fmla="*/ 3794760 w 6355080"/>
              <a:gd name="connsiteY19" fmla="*/ 54864 h 740664"/>
              <a:gd name="connsiteX20" fmla="*/ 3611880 w 6355080"/>
              <a:gd name="connsiteY20" fmla="*/ 0 h 740664"/>
              <a:gd name="connsiteX21" fmla="*/ 3511296 w 6355080"/>
              <a:gd name="connsiteY21" fmla="*/ 0 h 740664"/>
              <a:gd name="connsiteX22" fmla="*/ 3346704 w 6355080"/>
              <a:gd name="connsiteY22" fmla="*/ 118872 h 740664"/>
              <a:gd name="connsiteX23" fmla="*/ 3163824 w 6355080"/>
              <a:gd name="connsiteY23" fmla="*/ 182880 h 740664"/>
              <a:gd name="connsiteX24" fmla="*/ 3136392 w 6355080"/>
              <a:gd name="connsiteY24" fmla="*/ 338328 h 740664"/>
              <a:gd name="connsiteX25" fmla="*/ 3072384 w 6355080"/>
              <a:gd name="connsiteY25" fmla="*/ 374904 h 740664"/>
              <a:gd name="connsiteX26" fmla="*/ 2880360 w 6355080"/>
              <a:gd name="connsiteY26" fmla="*/ 310896 h 740664"/>
              <a:gd name="connsiteX27" fmla="*/ 2697480 w 6355080"/>
              <a:gd name="connsiteY27" fmla="*/ 246888 h 740664"/>
              <a:gd name="connsiteX28" fmla="*/ 2505456 w 6355080"/>
              <a:gd name="connsiteY28" fmla="*/ 265176 h 740664"/>
              <a:gd name="connsiteX29" fmla="*/ 2029968 w 6355080"/>
              <a:gd name="connsiteY29" fmla="*/ 301752 h 740664"/>
              <a:gd name="connsiteX30" fmla="*/ 1682496 w 6355080"/>
              <a:gd name="connsiteY30" fmla="*/ 356616 h 740664"/>
              <a:gd name="connsiteX31" fmla="*/ 1371600 w 6355080"/>
              <a:gd name="connsiteY31" fmla="*/ 484632 h 740664"/>
              <a:gd name="connsiteX32" fmla="*/ 1252728 w 6355080"/>
              <a:gd name="connsiteY32" fmla="*/ 521208 h 740664"/>
              <a:gd name="connsiteX33" fmla="*/ 1106424 w 6355080"/>
              <a:gd name="connsiteY33" fmla="*/ 576072 h 740664"/>
              <a:gd name="connsiteX34" fmla="*/ 932688 w 6355080"/>
              <a:gd name="connsiteY34" fmla="*/ 649224 h 740664"/>
              <a:gd name="connsiteX35" fmla="*/ 859536 w 6355080"/>
              <a:gd name="connsiteY35" fmla="*/ 740664 h 740664"/>
              <a:gd name="connsiteX36" fmla="*/ 694944 w 6355080"/>
              <a:gd name="connsiteY36" fmla="*/ 740664 h 740664"/>
              <a:gd name="connsiteX37" fmla="*/ 640080 w 6355080"/>
              <a:gd name="connsiteY37" fmla="*/ 640080 h 740664"/>
              <a:gd name="connsiteX38" fmla="*/ 566928 w 6355080"/>
              <a:gd name="connsiteY38" fmla="*/ 548640 h 740664"/>
              <a:gd name="connsiteX39" fmla="*/ 411480 w 6355080"/>
              <a:gd name="connsiteY39" fmla="*/ 475488 h 740664"/>
              <a:gd name="connsiteX40" fmla="*/ 265176 w 6355080"/>
              <a:gd name="connsiteY40" fmla="*/ 475488 h 740664"/>
              <a:gd name="connsiteX41" fmla="*/ 146304 w 6355080"/>
              <a:gd name="connsiteY41" fmla="*/ 502920 h 740664"/>
              <a:gd name="connsiteX42" fmla="*/ 73152 w 6355080"/>
              <a:gd name="connsiteY42" fmla="*/ 612648 h 740664"/>
              <a:gd name="connsiteX43" fmla="*/ 0 w 6355080"/>
              <a:gd name="connsiteY43" fmla="*/ 658368 h 74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355080" h="740664">
                <a:moveTo>
                  <a:pt x="6355080" y="146304"/>
                </a:moveTo>
                <a:lnTo>
                  <a:pt x="6263640" y="100584"/>
                </a:lnTo>
                <a:lnTo>
                  <a:pt x="6199632" y="164592"/>
                </a:lnTo>
                <a:lnTo>
                  <a:pt x="6035040" y="173736"/>
                </a:lnTo>
                <a:lnTo>
                  <a:pt x="5779008" y="118872"/>
                </a:lnTo>
                <a:lnTo>
                  <a:pt x="5641848" y="73152"/>
                </a:lnTo>
                <a:lnTo>
                  <a:pt x="5596128" y="164592"/>
                </a:lnTo>
                <a:lnTo>
                  <a:pt x="5504688" y="192024"/>
                </a:lnTo>
                <a:lnTo>
                  <a:pt x="5449824" y="265176"/>
                </a:lnTo>
                <a:lnTo>
                  <a:pt x="5285232" y="365760"/>
                </a:lnTo>
                <a:lnTo>
                  <a:pt x="5166360" y="429768"/>
                </a:lnTo>
                <a:lnTo>
                  <a:pt x="5047488" y="466344"/>
                </a:lnTo>
                <a:lnTo>
                  <a:pt x="4892040" y="420624"/>
                </a:lnTo>
                <a:lnTo>
                  <a:pt x="4782312" y="338328"/>
                </a:lnTo>
                <a:lnTo>
                  <a:pt x="4700016" y="246888"/>
                </a:lnTo>
                <a:lnTo>
                  <a:pt x="4535424" y="118872"/>
                </a:lnTo>
                <a:lnTo>
                  <a:pt x="4535424" y="118872"/>
                </a:lnTo>
                <a:lnTo>
                  <a:pt x="4279392" y="100584"/>
                </a:lnTo>
                <a:lnTo>
                  <a:pt x="3995928" y="109728"/>
                </a:lnTo>
                <a:lnTo>
                  <a:pt x="3794760" y="54864"/>
                </a:lnTo>
                <a:lnTo>
                  <a:pt x="3611880" y="0"/>
                </a:lnTo>
                <a:lnTo>
                  <a:pt x="3511296" y="0"/>
                </a:lnTo>
                <a:lnTo>
                  <a:pt x="3346704" y="118872"/>
                </a:lnTo>
                <a:lnTo>
                  <a:pt x="3163824" y="182880"/>
                </a:lnTo>
                <a:lnTo>
                  <a:pt x="3136392" y="338328"/>
                </a:lnTo>
                <a:lnTo>
                  <a:pt x="3072384" y="374904"/>
                </a:lnTo>
                <a:lnTo>
                  <a:pt x="2880360" y="310896"/>
                </a:lnTo>
                <a:lnTo>
                  <a:pt x="2697480" y="246888"/>
                </a:lnTo>
                <a:lnTo>
                  <a:pt x="2505456" y="265176"/>
                </a:lnTo>
                <a:lnTo>
                  <a:pt x="2029968" y="301752"/>
                </a:lnTo>
                <a:lnTo>
                  <a:pt x="1682496" y="356616"/>
                </a:lnTo>
                <a:lnTo>
                  <a:pt x="1371600" y="484632"/>
                </a:lnTo>
                <a:lnTo>
                  <a:pt x="1252728" y="521208"/>
                </a:lnTo>
                <a:lnTo>
                  <a:pt x="1106424" y="576072"/>
                </a:lnTo>
                <a:lnTo>
                  <a:pt x="932688" y="649224"/>
                </a:lnTo>
                <a:lnTo>
                  <a:pt x="859536" y="740664"/>
                </a:lnTo>
                <a:lnTo>
                  <a:pt x="694944" y="740664"/>
                </a:lnTo>
                <a:lnTo>
                  <a:pt x="640080" y="640080"/>
                </a:lnTo>
                <a:lnTo>
                  <a:pt x="566928" y="548640"/>
                </a:lnTo>
                <a:lnTo>
                  <a:pt x="411480" y="475488"/>
                </a:lnTo>
                <a:lnTo>
                  <a:pt x="265176" y="475488"/>
                </a:lnTo>
                <a:lnTo>
                  <a:pt x="146304" y="502920"/>
                </a:lnTo>
                <a:lnTo>
                  <a:pt x="73152" y="612648"/>
                </a:lnTo>
                <a:lnTo>
                  <a:pt x="0" y="658368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22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theme/theme1.xml><?xml version="1.0" encoding="utf-8"?>
<a:theme xmlns:a="http://schemas.openxmlformats.org/drawingml/2006/main" name="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7158201a-9c91-4077-8c8c-35afb0b2b6e2}" enabled="1" method="Privileged" siteId="{97ce2340-9c1d-45b1-a835-7ea811b6fe9a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77452</TotalTime>
  <Words>449</Words>
  <Application>Microsoft Office PowerPoint</Application>
  <PresentationFormat>Apresentação na tela (4:3)</PresentationFormat>
  <Paragraphs>48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Arial Narrow</vt:lpstr>
      <vt:lpstr>Calibri</vt:lpstr>
      <vt:lpstr>Noto Sans Symbols</vt:lpstr>
      <vt:lpstr>Personalizar design</vt:lpstr>
      <vt:lpstr>1_Personalizar design</vt:lpstr>
      <vt:lpstr>Manobra 01/2023</vt:lpstr>
      <vt:lpstr>Manobra 02/2023</vt:lpstr>
      <vt:lpstr>Manobra 03/2023</vt:lpstr>
      <vt:lpstr>Manobra 04/2023</vt:lpstr>
      <vt:lpstr>Manobra 05/2023</vt:lpstr>
      <vt:lpstr>Manobra 06/2023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RECONFIGURAÇÃO DE ALIMENTADORES</dc:title>
  <dc:creator>EZEQUIEL CAMPOS PEREIRA</dc:creator>
  <cp:lastModifiedBy>Ezequiel Campos Pereira</cp:lastModifiedBy>
  <cp:revision>415</cp:revision>
  <dcterms:modified xsi:type="dcterms:W3CDTF">2024-10-18T17:44:25Z</dcterms:modified>
</cp:coreProperties>
</file>

<file path=docProps/thumbnail.jpeg>
</file>